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notesMasterIdLst>
    <p:notesMasterId r:id="rId26"/>
  </p:notesMasterIdLst>
  <p:sldIdLst>
    <p:sldId id="292" r:id="rId3"/>
    <p:sldId id="260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6" r:id="rId23"/>
    <p:sldId id="287" r:id="rId24"/>
    <p:sldId id="291" r:id="rId25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72" y="1056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E9137-0BCB-4596-9CCA-9EBEADA8E744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6846C-39BF-4869-B05B-D38CA8CECB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8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7A04A7-A6CC-4F12-BF18-85F13244CA4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579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873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84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9613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408"/>
          <a:stretch/>
        </p:blipFill>
        <p:spPr>
          <a:xfrm>
            <a:off x="-24680" y="3518"/>
            <a:ext cx="11881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0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883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53090" y="2366702"/>
            <a:ext cx="199933" cy="152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386446" y="2795602"/>
            <a:ext cx="285619" cy="257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386446" y="3262627"/>
            <a:ext cx="285619" cy="266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53090" y="3777308"/>
            <a:ext cx="199933" cy="152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386446" y="4206209"/>
            <a:ext cx="285619" cy="257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741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62611" y="3081929"/>
            <a:ext cx="199933" cy="209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43570" y="3549046"/>
            <a:ext cx="228495" cy="209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169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05619" y="1242404"/>
            <a:ext cx="247537" cy="210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15140" y="1710510"/>
            <a:ext cx="228495" cy="210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34181" y="2646723"/>
            <a:ext cx="209454" cy="210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837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090644" y="1623491"/>
            <a:ext cx="609322" cy="209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012165" y="1623491"/>
            <a:ext cx="409388" cy="209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766942" y="2662799"/>
            <a:ext cx="533157" cy="162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413355" y="2662799"/>
            <a:ext cx="409388" cy="162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252165" y="3158616"/>
            <a:ext cx="980628" cy="209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107702" y="3158616"/>
            <a:ext cx="856859" cy="209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518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414347" y="1270423"/>
            <a:ext cx="618842" cy="199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413024" y="1241859"/>
            <a:ext cx="656925" cy="180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699966" y="2203497"/>
            <a:ext cx="618842" cy="209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327008" y="2203497"/>
            <a:ext cx="828297" cy="257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302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62611" y="1737465"/>
            <a:ext cx="209454" cy="209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53090" y="2718898"/>
            <a:ext cx="228495" cy="219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53090" y="3709860"/>
            <a:ext cx="228495" cy="209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054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05619" y="1270542"/>
            <a:ext cx="247537" cy="209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34181" y="2261363"/>
            <a:ext cx="209454" cy="200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759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76595" y="2403711"/>
            <a:ext cx="361785" cy="209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023669" y="2403711"/>
            <a:ext cx="590280" cy="257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213752" y="2403711"/>
            <a:ext cx="295140" cy="209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138578" y="3975024"/>
            <a:ext cx="656925" cy="190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528264" y="3955977"/>
            <a:ext cx="761652" cy="209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855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833256" y="2032335"/>
            <a:ext cx="333223" cy="247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766280" y="2032335"/>
            <a:ext cx="533157" cy="209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052892" y="3575118"/>
            <a:ext cx="942545" cy="219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071272" y="3632258"/>
            <a:ext cx="666446" cy="161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5531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95702" y="1975690"/>
            <a:ext cx="590280" cy="200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395305" y="1994747"/>
            <a:ext cx="875900" cy="181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56886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6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下英语试卷教用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小学毕业模拟测试卷（</a:t>
            </a:r>
            <a:r>
              <a:rPr lang="en-US" altLang="zh-CN" sz="3200" dirty="0" smtClean="0">
                <a:latin typeface="Calibri" panose="020F0502020204030204" pitchFamily="34" charset="0"/>
              </a:rPr>
              <a:t>3</a:t>
            </a:r>
            <a:r>
              <a:rPr lang="zh-CN" altLang="en-US" sz="3200" dirty="0" smtClean="0">
                <a:latin typeface="Calibri" panose="020F0502020204030204" pitchFamily="34" charset="0"/>
              </a:rPr>
              <a:t>）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038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62611" y="1728574"/>
            <a:ext cx="142809" cy="200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43570" y="2262694"/>
            <a:ext cx="209454" cy="200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15007" y="3276330"/>
            <a:ext cx="238017" cy="369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145" descr="19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448" y="3575185"/>
            <a:ext cx="11520000" cy="22300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8" name="Rectangle 6146"/>
          <p:cNvSpPr/>
          <p:nvPr/>
        </p:nvSpPr>
        <p:spPr bwMode="white">
          <a:xfrm>
            <a:off x="1432109" y="3737199"/>
            <a:ext cx="190413" cy="209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7"/>
          <p:cNvSpPr/>
          <p:nvPr/>
        </p:nvSpPr>
        <p:spPr bwMode="white">
          <a:xfrm>
            <a:off x="1432109" y="4804587"/>
            <a:ext cx="199933" cy="209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531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666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62743" y="2386401"/>
            <a:ext cx="190413" cy="209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62743" y="2920405"/>
            <a:ext cx="190413" cy="209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34181" y="3444873"/>
            <a:ext cx="228495" cy="209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62743" y="3978877"/>
            <a:ext cx="190413" cy="209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34181" y="4512880"/>
            <a:ext cx="228495" cy="200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6" y="13334"/>
            <a:ext cx="12144672" cy="6847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 r="7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3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578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34049" y="2261254"/>
            <a:ext cx="247537" cy="200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599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15140" y="1222981"/>
            <a:ext cx="228495" cy="209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34181" y="2843442"/>
            <a:ext cx="209454" cy="200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807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34181" y="1203981"/>
            <a:ext cx="209454" cy="209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05619" y="2825282"/>
            <a:ext cx="247537" cy="209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222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43570" y="1643259"/>
            <a:ext cx="228495" cy="210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62611" y="2626577"/>
            <a:ext cx="209454" cy="210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43570" y="3123010"/>
            <a:ext cx="228495" cy="210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43570" y="3619442"/>
            <a:ext cx="228495" cy="210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34049" y="4115874"/>
            <a:ext cx="247537" cy="200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184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43570" y="1651323"/>
            <a:ext cx="218975" cy="209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53090" y="2594007"/>
            <a:ext cx="209454" cy="199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53090" y="3527170"/>
            <a:ext cx="209454" cy="209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895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05619" y="1251776"/>
            <a:ext cx="247537" cy="200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15140" y="2187006"/>
            <a:ext cx="228495" cy="209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699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34049" y="1729505"/>
            <a:ext cx="199933" cy="152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367404" y="2159325"/>
            <a:ext cx="285619" cy="257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34049" y="2665557"/>
            <a:ext cx="199933" cy="152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34049" y="3133583"/>
            <a:ext cx="199933" cy="152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367404" y="3563403"/>
            <a:ext cx="285619" cy="257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17</Words>
  <Application>Microsoft Office PowerPoint</Application>
  <PresentationFormat>宽屏</PresentationFormat>
  <Paragraphs>3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6</cp:revision>
  <dcterms:created xsi:type="dcterms:W3CDTF">2021-12-27T06:11:56Z</dcterms:created>
  <dcterms:modified xsi:type="dcterms:W3CDTF">2022-01-18T10:40:58Z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