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92" r:id="rId2"/>
    <p:sldId id="260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6" r:id="rId20"/>
    <p:sldId id="287" r:id="rId21"/>
    <p:sldId id="288" r:id="rId22"/>
    <p:sldId id="293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6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B976F-06FE-4C8A-AE01-7F5CF113426E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F6140-01F8-45DD-9896-887C72A702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93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04A7-A6CC-4F12-BF18-85F13244CA4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45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04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12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727577"/>
            <a:ext cx="209454" cy="199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660850"/>
            <a:ext cx="218975" cy="209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3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261074"/>
            <a:ext cx="209454" cy="20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242690"/>
            <a:ext cx="228495" cy="20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5140" y="3233837"/>
            <a:ext cx="228495" cy="20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06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08760" y="2024940"/>
            <a:ext cx="923504" cy="209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75338" y="2502182"/>
            <a:ext cx="656925" cy="21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56694" y="3618930"/>
            <a:ext cx="1018710" cy="209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18280" y="4048448"/>
            <a:ext cx="656925" cy="209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78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80198" y="1566487"/>
            <a:ext cx="913983" cy="209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37388" y="2052974"/>
            <a:ext cx="790214" cy="2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42446" y="3598286"/>
            <a:ext cx="961586" cy="209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79867" y="3598286"/>
            <a:ext cx="904462" cy="209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36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47173" y="1996205"/>
            <a:ext cx="304661" cy="4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75801" y="1996205"/>
            <a:ext cx="866380" cy="209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79933" y="1996205"/>
            <a:ext cx="666446" cy="209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56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81322" y="2227344"/>
            <a:ext cx="199933" cy="20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76595" y="2724527"/>
            <a:ext cx="228495" cy="210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39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57685" y="1641851"/>
            <a:ext cx="218975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76198" y="2127520"/>
            <a:ext cx="209454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57685" y="2613188"/>
            <a:ext cx="247537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98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212976"/>
            <a:ext cx="11520000" cy="29983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2557487" y="4320648"/>
            <a:ext cx="218975" cy="21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8498380" y="4320648"/>
            <a:ext cx="257057" cy="20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1272198" y="4826740"/>
            <a:ext cx="228495" cy="21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4509223" y="4826740"/>
            <a:ext cx="190413" cy="21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7194049" y="4826740"/>
            <a:ext cx="209454" cy="21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4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32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544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3136612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期中测试卷（普通学校卷）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3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232594"/>
            <a:ext cx="247537" cy="20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253068"/>
            <a:ext cx="228495" cy="209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4181" y="3283079"/>
            <a:ext cx="209454" cy="20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1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280435"/>
            <a:ext cx="209454" cy="209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311249"/>
            <a:ext cx="209454" cy="20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39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33652" y="4051147"/>
            <a:ext cx="209454" cy="228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85388" y="4060670"/>
            <a:ext cx="199933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60958" y="4060670"/>
            <a:ext cx="152330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74611" y="4060670"/>
            <a:ext cx="218975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316826" y="4051147"/>
            <a:ext cx="199933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36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718865"/>
            <a:ext cx="209454" cy="209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196838"/>
            <a:ext cx="228495" cy="209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83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261429"/>
            <a:ext cx="228495" cy="21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741509"/>
            <a:ext cx="247537" cy="21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077072"/>
            <a:ext cx="11520000" cy="14327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005619" y="4220345"/>
            <a:ext cx="247537" cy="2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4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285"/>
          <a:stretch/>
        </p:blipFill>
        <p:spPr>
          <a:xfrm>
            <a:off x="1116397" y="2558583"/>
            <a:ext cx="11520000" cy="14464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991"/>
          <a:stretch/>
        </p:blipFill>
        <p:spPr>
          <a:xfrm>
            <a:off x="720000" y="1080000"/>
            <a:ext cx="11520000" cy="14849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757875"/>
            <a:ext cx="257057" cy="21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254347"/>
            <a:ext cx="209454" cy="21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3488" y="2708920"/>
            <a:ext cx="228495" cy="21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83967" y="3176750"/>
            <a:ext cx="247537" cy="200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12529" y="3644580"/>
            <a:ext cx="209454" cy="21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51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05090" y="1661154"/>
            <a:ext cx="761652" cy="25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05157" y="2137510"/>
            <a:ext cx="342743" cy="200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85785" y="2594812"/>
            <a:ext cx="923504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04165" y="2594812"/>
            <a:ext cx="885421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18743" y="3061641"/>
            <a:ext cx="637884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119537" y="3537997"/>
            <a:ext cx="1066314" cy="20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605090" y="4052461"/>
            <a:ext cx="542677" cy="161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356892" y="4004826"/>
            <a:ext cx="1104396" cy="20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843438" y="4528818"/>
            <a:ext cx="542677" cy="152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527933" y="4471655"/>
            <a:ext cx="1228165" cy="24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19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38247" y="2281017"/>
            <a:ext cx="656925" cy="20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74743" y="2281017"/>
            <a:ext cx="923504" cy="20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14413" y="2748079"/>
            <a:ext cx="761652" cy="20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08033" y="2776675"/>
            <a:ext cx="1056793" cy="22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452429" y="3215142"/>
            <a:ext cx="894942" cy="20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31933" y="3215142"/>
            <a:ext cx="837818" cy="25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395305" y="3682204"/>
            <a:ext cx="714049" cy="219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708165" y="3710800"/>
            <a:ext cx="447471" cy="22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404826" y="4149266"/>
            <a:ext cx="685487" cy="20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679603" y="4206458"/>
            <a:ext cx="542677" cy="152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54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672196"/>
            <a:ext cx="228495" cy="2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130670"/>
            <a:ext cx="228495" cy="21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2608248"/>
            <a:ext cx="209454" cy="2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076273"/>
            <a:ext cx="247537" cy="2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62611" y="3544299"/>
            <a:ext cx="199933" cy="2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614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281" y="3995410"/>
            <a:ext cx="11520000" cy="27201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18</Words>
  <Application>Microsoft Office PowerPoint</Application>
  <PresentationFormat>宽屏</PresentationFormat>
  <Paragraphs>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2022-01-18T10:44:34Z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