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4"/>
  </p:notesMasterIdLst>
  <p:sldIdLst>
    <p:sldId id="287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8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62818-A7EE-4A55-940E-F09282F5EDDD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CB7D5-4A88-4B6F-9FD7-71E6F8C72B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60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CB7D5-4A88-4B6F-9FD7-71E6F8C72B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0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A04A7-A6CC-4F12-BF18-85F13244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4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30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42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98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94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1976025"/>
            <a:ext cx="666446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95371" y="1976025"/>
            <a:ext cx="1294809" cy="209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23933" y="3901526"/>
            <a:ext cx="352264" cy="20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66479" y="3844333"/>
            <a:ext cx="1113917" cy="26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6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2420888"/>
            <a:ext cx="885421" cy="36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5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67711"/>
            <a:ext cx="228495" cy="21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923449"/>
            <a:ext cx="209454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0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03820"/>
            <a:ext cx="228495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356299"/>
            <a:ext cx="209454" cy="209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8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89947"/>
            <a:ext cx="209454" cy="200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5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824600"/>
            <a:ext cx="257057" cy="21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201277"/>
            <a:ext cx="11520000" cy="2171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441629" y="3363219"/>
            <a:ext cx="209454" cy="200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1413067" y="4430137"/>
            <a:ext cx="247537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7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213763"/>
            <a:ext cx="209454" cy="21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818929"/>
            <a:ext cx="209454" cy="21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1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2327501"/>
            <a:ext cx="447471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23933" y="2346547"/>
            <a:ext cx="437950" cy="23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52958" y="3384544"/>
            <a:ext cx="742611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85851" y="3394067"/>
            <a:ext cx="352264" cy="20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37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7" y="1708741"/>
            <a:ext cx="390347" cy="2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66942" y="1699214"/>
            <a:ext cx="933024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62677" y="2775695"/>
            <a:ext cx="599801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52760" y="2775695"/>
            <a:ext cx="761652" cy="2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72198" y="3842650"/>
            <a:ext cx="3456000" cy="20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181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472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小学毕业模拟测试卷（</a:t>
            </a:r>
            <a:r>
              <a:rPr lang="en-US" altLang="zh-CN" sz="3200" dirty="0" smtClean="0">
                <a:latin typeface="Calibri" panose="020F0502020204030204" pitchFamily="34" charset="0"/>
              </a:rPr>
              <a:t>2</a:t>
            </a:r>
            <a:r>
              <a:rPr lang="zh-CN" altLang="en-US" sz="3200" dirty="0" smtClean="0">
                <a:latin typeface="Calibri" panose="020F0502020204030204" pitchFamily="34" charset="0"/>
              </a:rPr>
              <a:t>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68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4661" y="1299143"/>
            <a:ext cx="199933" cy="15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1794599"/>
            <a:ext cx="276099" cy="25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4661" y="2375806"/>
            <a:ext cx="199933" cy="14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4661" y="2899845"/>
            <a:ext cx="199933" cy="15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8016" y="3404829"/>
            <a:ext cx="285619" cy="25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3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2215166"/>
            <a:ext cx="209454" cy="20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825676"/>
            <a:ext cx="247537" cy="20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3436186"/>
            <a:ext cx="209454" cy="209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4056235"/>
            <a:ext cx="247537" cy="200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666744"/>
            <a:ext cx="228495" cy="209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82065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9523" y="2016254"/>
            <a:ext cx="1539584" cy="450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57052" y="1853427"/>
            <a:ext cx="1342897" cy="4470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6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85719" y="1709325"/>
            <a:ext cx="761652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46" y="1709325"/>
            <a:ext cx="856859" cy="20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14413" y="2243299"/>
            <a:ext cx="561719" cy="20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61619" y="2205158"/>
            <a:ext cx="485553" cy="295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37983" y="2777272"/>
            <a:ext cx="752132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99438" y="2777272"/>
            <a:ext cx="437950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33917" y="3320781"/>
            <a:ext cx="590280" cy="20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776132" y="3320781"/>
            <a:ext cx="1009190" cy="257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490512" y="3902430"/>
            <a:ext cx="666446" cy="162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747239" y="3854754"/>
            <a:ext cx="1056793" cy="20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0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29190" y="3063025"/>
            <a:ext cx="190413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95107" y="3063025"/>
            <a:ext cx="142809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22942" y="3063025"/>
            <a:ext cx="199933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69818" y="3063025"/>
            <a:ext cx="190413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707173" y="3063025"/>
            <a:ext cx="209454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4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2356800"/>
            <a:ext cx="209454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880860"/>
            <a:ext cx="209454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423976"/>
            <a:ext cx="228495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957565"/>
            <a:ext cx="247537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62611" y="4491153"/>
            <a:ext cx="209454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6"/>
          <p:cNvSpPr/>
          <p:nvPr/>
        </p:nvSpPr>
        <p:spPr bwMode="white">
          <a:xfrm>
            <a:off x="5663952" y="2060849"/>
            <a:ext cx="108012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4943872" y="2580427"/>
            <a:ext cx="108012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3359696" y="3140968"/>
            <a:ext cx="108012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2927648" y="3674698"/>
            <a:ext cx="108012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2944670" y="4208428"/>
            <a:ext cx="135113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8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2330298"/>
            <a:ext cx="666446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33917" y="4048266"/>
            <a:ext cx="437950" cy="181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18</Words>
  <Application>Microsoft Office PowerPoint</Application>
  <PresentationFormat>宽屏</PresentationFormat>
  <Paragraphs>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