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9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C4D2-E7D4-4C91-A0B3-94C634AE4E01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2F9B-3293-4A69-A574-6B3F89A31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85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6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6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85454" y="1785094"/>
            <a:ext cx="476033" cy="2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95173" y="2366321"/>
            <a:ext cx="599801" cy="20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66413" y="2947548"/>
            <a:ext cx="780694" cy="20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90644" y="3528775"/>
            <a:ext cx="780694" cy="20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71735" y="4691229"/>
            <a:ext cx="418909" cy="20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918153"/>
            <a:ext cx="257057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994417"/>
            <a:ext cx="228495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6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70900"/>
            <a:ext cx="247537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511754"/>
            <a:ext cx="209454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752607"/>
            <a:ext cx="228495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62479" y="2594007"/>
            <a:ext cx="418909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2594007"/>
            <a:ext cx="1323371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81586" y="3841398"/>
            <a:ext cx="447471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66743" y="3869964"/>
            <a:ext cx="561719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862330"/>
            <a:ext cx="599801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52760" y="1862330"/>
            <a:ext cx="418909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677" y="3102611"/>
            <a:ext cx="685487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09487" y="3102611"/>
            <a:ext cx="352264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76661" y="4342892"/>
            <a:ext cx="894942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61884" y="4342892"/>
            <a:ext cx="561719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2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966090"/>
            <a:ext cx="209454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3214239"/>
            <a:ext cx="257057" cy="20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2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80268"/>
            <a:ext cx="209454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319757"/>
            <a:ext cx="209454" cy="20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3502295"/>
            <a:ext cx="209454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3608103"/>
            <a:ext cx="209454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0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346945"/>
            <a:ext cx="209454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538667"/>
            <a:ext cx="247537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4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70661"/>
            <a:ext cx="209454" cy="20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443226"/>
            <a:ext cx="228495" cy="209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00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期中测试卷（重点学校卷）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980728"/>
            <a:ext cx="11520000" cy="2387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85190" y="1261291"/>
            <a:ext cx="1713719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198" y="1843332"/>
            <a:ext cx="10110942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444457"/>
            <a:ext cx="10701223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3036040"/>
            <a:ext cx="10691702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1917" y="3665790"/>
            <a:ext cx="1037752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9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4218767"/>
            <a:ext cx="218975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47570" y="4209226"/>
            <a:ext cx="199933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65950" y="4218767"/>
            <a:ext cx="199933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31867" y="4218767"/>
            <a:ext cx="152330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64363" y="4209226"/>
            <a:ext cx="209454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2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15101"/>
            <a:ext cx="2284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349721"/>
            <a:ext cx="247537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884340"/>
            <a:ext cx="2284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418960"/>
            <a:ext cx="247537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3953579"/>
            <a:ext cx="209454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3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99558"/>
            <a:ext cx="209454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767105"/>
            <a:ext cx="218975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834652"/>
            <a:ext cx="257057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1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318151"/>
            <a:ext cx="247537" cy="20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375542"/>
            <a:ext cx="228495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5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09836"/>
            <a:ext cx="228495" cy="2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234699"/>
            <a:ext cx="190413" cy="20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759563"/>
            <a:ext cx="190413" cy="20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293970"/>
            <a:ext cx="190413" cy="20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3818833"/>
            <a:ext cx="228495" cy="20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7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415832"/>
            <a:ext cx="228495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997874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579915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161956"/>
            <a:ext cx="24753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734456"/>
            <a:ext cx="228495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80387"/>
            <a:ext cx="228495" cy="21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471148"/>
            <a:ext cx="209454" cy="2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052382"/>
            <a:ext cx="209454" cy="2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633615"/>
            <a:ext cx="247537" cy="2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205320"/>
            <a:ext cx="228495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18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