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91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4" r:id="rId10"/>
    <p:sldId id="275" r:id="rId11"/>
    <p:sldId id="277" r:id="rId12"/>
    <p:sldId id="278" r:id="rId13"/>
    <p:sldId id="280" r:id="rId14"/>
    <p:sldId id="281" r:id="rId15"/>
    <p:sldId id="282" r:id="rId16"/>
    <p:sldId id="284" r:id="rId17"/>
    <p:sldId id="285" r:id="rId18"/>
    <p:sldId id="286" r:id="rId19"/>
    <p:sldId id="287" r:id="rId20"/>
    <p:sldId id="292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66" y="105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3C332-CE02-4BFA-BEBC-13B71EAB7375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5BDDC-A98B-4270-9F31-866D75A737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842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A04A7-A6CC-4F12-BF18-85F13244CA4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53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98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08"/>
          <a:stretch/>
        </p:blipFill>
        <p:spPr>
          <a:xfrm>
            <a:off x="-24680" y="3518"/>
            <a:ext cx="11881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23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71801" y="3188024"/>
            <a:ext cx="542677" cy="162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461950" y="3750800"/>
            <a:ext cx="609322" cy="26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10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728" y="4142791"/>
            <a:ext cx="11520000" cy="18064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3984926" y="4381744"/>
            <a:ext cx="780694" cy="210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/>
          <p:cNvSpPr/>
          <p:nvPr/>
        </p:nvSpPr>
        <p:spPr bwMode="white">
          <a:xfrm>
            <a:off x="2118876" y="4993465"/>
            <a:ext cx="590280" cy="210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8"/>
          <p:cNvSpPr/>
          <p:nvPr/>
        </p:nvSpPr>
        <p:spPr bwMode="white">
          <a:xfrm>
            <a:off x="3223273" y="5614744"/>
            <a:ext cx="885421" cy="210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37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1832584"/>
            <a:ext cx="209454" cy="200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53090" y="3109119"/>
            <a:ext cx="228495" cy="20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49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15140" y="1251504"/>
            <a:ext cx="228495" cy="20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5140" y="2537790"/>
            <a:ext cx="228495" cy="20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1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509997"/>
            <a:ext cx="11520000" cy="19352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1005619" y="3729259"/>
            <a:ext cx="247537" cy="209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27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72066" y="2575873"/>
            <a:ext cx="695008" cy="209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76132" y="2575873"/>
            <a:ext cx="352264" cy="209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672066" y="3871661"/>
            <a:ext cx="609322" cy="200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871669" y="3862133"/>
            <a:ext cx="418909" cy="209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04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62677" y="1976115"/>
            <a:ext cx="447471" cy="209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90909" y="2033313"/>
            <a:ext cx="609322" cy="20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043371" y="3263088"/>
            <a:ext cx="923504" cy="209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557157" y="3263088"/>
            <a:ext cx="561719" cy="209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900561" y="4540529"/>
            <a:ext cx="742611" cy="219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242975" y="4550062"/>
            <a:ext cx="476033" cy="247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770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7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3068960"/>
            <a:ext cx="11520000" cy="25623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99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62677" y="4728444"/>
            <a:ext cx="190413" cy="20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19404" y="4728444"/>
            <a:ext cx="228495" cy="20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814214" y="4728444"/>
            <a:ext cx="209454" cy="20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080462" y="4728444"/>
            <a:ext cx="218975" cy="209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356231" y="4728444"/>
            <a:ext cx="247537" cy="20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52736"/>
            <a:ext cx="11520000" cy="31063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90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15140" y="1375837"/>
            <a:ext cx="228495" cy="20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4181" y="2635535"/>
            <a:ext cx="209454" cy="200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15140" y="3885689"/>
            <a:ext cx="228495" cy="21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73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15140" y="1366171"/>
            <a:ext cx="228495" cy="209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5619" y="2634866"/>
            <a:ext cx="247537" cy="200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6166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6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期末测试卷（</a:t>
            </a:r>
            <a:r>
              <a:rPr lang="en-US" altLang="zh-CN" sz="3200" dirty="0" smtClean="0">
                <a:latin typeface="Calibri" panose="020F0502020204030204" pitchFamily="34" charset="0"/>
              </a:rPr>
              <a:t>2</a:t>
            </a:r>
            <a:r>
              <a:rPr lang="zh-CN" altLang="en-US" sz="3200" dirty="0" smtClean="0">
                <a:latin typeface="Calibri" panose="020F0502020204030204" pitchFamily="34" charset="0"/>
              </a:rPr>
              <a:t>）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91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14611" y="4179119"/>
            <a:ext cx="209454" cy="21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32991" y="4179119"/>
            <a:ext cx="199933" cy="21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508561" y="4179119"/>
            <a:ext cx="152330" cy="209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422214" y="4179119"/>
            <a:ext cx="218975" cy="209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288264" y="4179119"/>
            <a:ext cx="199933" cy="209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03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909192"/>
            <a:ext cx="199933" cy="152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86446" y="2481049"/>
            <a:ext cx="285619" cy="25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3129153"/>
            <a:ext cx="199933" cy="152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86446" y="3701010"/>
            <a:ext cx="285619" cy="25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53090" y="4349115"/>
            <a:ext cx="199933" cy="152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57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900984"/>
            <a:ext cx="218975" cy="210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502402"/>
            <a:ext cx="218975" cy="21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3733878"/>
            <a:ext cx="209454" cy="200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78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5619" y="1309237"/>
            <a:ext cx="247537" cy="200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4181" y="2522284"/>
            <a:ext cx="209454" cy="210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35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24528" y="1776634"/>
            <a:ext cx="228495" cy="209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53090" y="2396926"/>
            <a:ext cx="190413" cy="209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24528" y="2877665"/>
            <a:ext cx="228495" cy="339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53090" y="3627965"/>
            <a:ext cx="190413" cy="200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24528" y="4238714"/>
            <a:ext cx="228495" cy="209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24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2570288"/>
            <a:ext cx="209454" cy="210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3191241"/>
            <a:ext cx="247537" cy="200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145" descr="7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728" y="3545963"/>
            <a:ext cx="11520000" cy="18272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6146"/>
          <p:cNvSpPr/>
          <p:nvPr/>
        </p:nvSpPr>
        <p:spPr bwMode="white">
          <a:xfrm>
            <a:off x="1442909" y="3756431"/>
            <a:ext cx="209454" cy="210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7"/>
          <p:cNvSpPr/>
          <p:nvPr/>
        </p:nvSpPr>
        <p:spPr bwMode="white">
          <a:xfrm>
            <a:off x="1414347" y="4378271"/>
            <a:ext cx="247537" cy="200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8"/>
          <p:cNvSpPr/>
          <p:nvPr/>
        </p:nvSpPr>
        <p:spPr bwMode="white">
          <a:xfrm>
            <a:off x="1423868" y="4980978"/>
            <a:ext cx="228495" cy="220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46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928719"/>
            <a:ext cx="228495" cy="209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539033"/>
            <a:ext cx="247537" cy="209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3158884"/>
            <a:ext cx="228495" cy="209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43570" y="3769199"/>
            <a:ext cx="228495" cy="219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43570" y="4389050"/>
            <a:ext cx="228495" cy="209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15</Words>
  <Application>Microsoft Office PowerPoint</Application>
  <PresentationFormat>宽屏</PresentationFormat>
  <Paragraphs>3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7</cp:revision>
  <dcterms:created xsi:type="dcterms:W3CDTF">2021-12-27T06:11:56Z</dcterms:created>
  <dcterms:modified xsi:type="dcterms:W3CDTF">2022-01-18T10:44:47Z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