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0" r:id="rId2"/>
    <p:sldId id="260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91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E2734-0B46-48E3-8AA9-CC0661DF128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CCAA-8748-4FBB-973C-FFCDD2326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7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04A7-A6CC-4F12-BF18-85F13244CA4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27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66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3329101"/>
            <a:ext cx="228495" cy="20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3881846"/>
            <a:ext cx="209454" cy="20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4221088"/>
            <a:ext cx="11520000" cy="1661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414347" y="4440663"/>
            <a:ext cx="247537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1442909" y="4994376"/>
            <a:ext cx="199933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1423868" y="5548089"/>
            <a:ext cx="228495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6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28057"/>
            <a:ext cx="218975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833566"/>
            <a:ext cx="218975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939076"/>
            <a:ext cx="218975" cy="219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337639"/>
            <a:ext cx="209454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444537"/>
            <a:ext cx="209454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22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2376919"/>
            <a:ext cx="4693685" cy="24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81586" y="3464042"/>
            <a:ext cx="4617520" cy="27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2198" y="1747845"/>
            <a:ext cx="4569917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62677" y="2845020"/>
            <a:ext cx="4227173" cy="27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2677" y="3970817"/>
            <a:ext cx="3503603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9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813973"/>
            <a:ext cx="209454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366836"/>
            <a:ext cx="218975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2919699"/>
            <a:ext cx="228495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62611" y="3482094"/>
            <a:ext cx="199933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025425"/>
            <a:ext cx="257057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8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8033" y="2187672"/>
            <a:ext cx="218975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57355" y="3725046"/>
            <a:ext cx="209454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1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95041" y="1242242"/>
            <a:ext cx="190413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67206" y="2272959"/>
            <a:ext cx="228495" cy="20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57685" y="3294131"/>
            <a:ext cx="247537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439954"/>
            <a:ext cx="11520000" cy="2105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69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3784981"/>
            <a:ext cx="209454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6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146727"/>
            <a:ext cx="209454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166698"/>
            <a:ext cx="228495" cy="219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3196202"/>
            <a:ext cx="209454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5140" y="4225706"/>
            <a:ext cx="228495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760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59" y="299695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期末测试卷（</a:t>
            </a:r>
            <a:r>
              <a:rPr lang="en-US" altLang="zh-CN" sz="3200" dirty="0" smtClean="0">
                <a:latin typeface="Calibri" panose="020F0502020204030204" pitchFamily="34" charset="0"/>
              </a:rPr>
              <a:t>1</a:t>
            </a:r>
            <a:r>
              <a:rPr lang="zh-CN" altLang="en-US" sz="3200" dirty="0" smtClean="0">
                <a:latin typeface="Calibri" panose="020F0502020204030204" pitchFamily="34" charset="0"/>
              </a:rPr>
              <a:t>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9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175196"/>
            <a:ext cx="228495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84697"/>
            <a:ext cx="247537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3394197"/>
            <a:ext cx="209454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4003698"/>
            <a:ext cx="228495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62611" y="4613199"/>
            <a:ext cx="209454" cy="19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2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75903"/>
            <a:ext cx="209454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348835"/>
            <a:ext cx="228495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78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99396"/>
            <a:ext cx="209454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873325"/>
            <a:ext cx="247537" cy="2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437112"/>
            <a:ext cx="11520000" cy="1503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005619" y="4647769"/>
            <a:ext cx="247537" cy="210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0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10306"/>
            <a:ext cx="209454" cy="200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24528" y="2818118"/>
            <a:ext cx="257057" cy="200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27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184868"/>
            <a:ext cx="228495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290753"/>
            <a:ext cx="228495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2853229"/>
            <a:ext cx="247537" cy="200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27325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09582" y="1794087"/>
            <a:ext cx="618842" cy="18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20227" y="2317751"/>
            <a:ext cx="561719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51996" y="2346314"/>
            <a:ext cx="418909" cy="18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81748" y="2869978"/>
            <a:ext cx="1218644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30607" y="3422206"/>
            <a:ext cx="875900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5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66809" y="2501270"/>
            <a:ext cx="790214" cy="2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79669" y="2501270"/>
            <a:ext cx="504595" cy="2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80991" y="3054516"/>
            <a:ext cx="933024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84330" y="3054516"/>
            <a:ext cx="1275768" cy="2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47702" y="3607762"/>
            <a:ext cx="771173" cy="219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46247" y="3588685"/>
            <a:ext cx="1428099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957355" y="4218241"/>
            <a:ext cx="456991" cy="1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765289" y="4189624"/>
            <a:ext cx="1180561" cy="18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223933" y="4723793"/>
            <a:ext cx="866380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793851" y="4723793"/>
            <a:ext cx="618842" cy="2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15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