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89" r:id="rId2"/>
    <p:sldId id="260" r:id="rId3"/>
    <p:sldId id="267" r:id="rId4"/>
    <p:sldId id="268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80" r:id="rId15"/>
    <p:sldId id="281" r:id="rId16"/>
    <p:sldId id="282" r:id="rId17"/>
    <p:sldId id="283" r:id="rId18"/>
    <p:sldId id="284" r:id="rId19"/>
    <p:sldId id="285" r:id="rId20"/>
    <p:sldId id="290" r:id="rId2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54" y="1056"/>
      </p:cViewPr>
      <p:guideLst>
        <p:guide orient="horz" pos="219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4E642-5290-4895-979F-D5B9E238AAC7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6CA01-9D1D-4044-BD34-9F6F0DBD70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84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A04A7-A6CC-4F12-BF18-85F13244CA4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122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62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408"/>
          <a:stretch/>
        </p:blipFill>
        <p:spPr>
          <a:xfrm>
            <a:off x="-24680" y="3518"/>
            <a:ext cx="11881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52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670827"/>
            <a:ext cx="228495" cy="209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194949"/>
            <a:ext cx="247537" cy="200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2719070"/>
            <a:ext cx="228495" cy="200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62611" y="3233662"/>
            <a:ext cx="209454" cy="209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70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52561" y="2463621"/>
            <a:ext cx="656925" cy="181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431404" y="2434994"/>
            <a:ext cx="590280" cy="209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24264" y="3045696"/>
            <a:ext cx="695008" cy="200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317487" y="2988443"/>
            <a:ext cx="1647074" cy="25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890380" y="3570518"/>
            <a:ext cx="1732760" cy="229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155305" y="3541892"/>
            <a:ext cx="866380" cy="25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224264" y="4085798"/>
            <a:ext cx="495074" cy="219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317487" y="4085798"/>
            <a:ext cx="476033" cy="26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07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81454" y="1242130"/>
            <a:ext cx="1228165" cy="267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041388" y="1251667"/>
            <a:ext cx="1247206" cy="257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95504" y="1804816"/>
            <a:ext cx="580760" cy="209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041388" y="1852502"/>
            <a:ext cx="695008" cy="200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614280" y="2357966"/>
            <a:ext cx="542677" cy="209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317487" y="2405651"/>
            <a:ext cx="561719" cy="200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776462" y="2930190"/>
            <a:ext cx="428429" cy="181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041388" y="2958801"/>
            <a:ext cx="485553" cy="200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062082" y="3454728"/>
            <a:ext cx="866380" cy="257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8060429" y="3454728"/>
            <a:ext cx="1104396" cy="209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2776462" y="4007878"/>
            <a:ext cx="1256727" cy="257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8888727" y="4007878"/>
            <a:ext cx="1285289" cy="209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524" y="215855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388377"/>
            <a:ext cx="11520000" cy="27824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1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959031"/>
            <a:ext cx="11520000" cy="32059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46"/>
          <p:cNvSpPr/>
          <p:nvPr/>
        </p:nvSpPr>
        <p:spPr bwMode="white">
          <a:xfrm>
            <a:off x="1529256" y="3092614"/>
            <a:ext cx="523636" cy="181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/>
          <p:cNvSpPr/>
          <p:nvPr/>
        </p:nvSpPr>
        <p:spPr bwMode="white">
          <a:xfrm>
            <a:off x="7908099" y="3063989"/>
            <a:ext cx="961586" cy="20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/>
          <p:cNvSpPr/>
          <p:nvPr/>
        </p:nvSpPr>
        <p:spPr bwMode="white">
          <a:xfrm>
            <a:off x="2090975" y="3674655"/>
            <a:ext cx="590280" cy="190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9"/>
          <p:cNvSpPr/>
          <p:nvPr/>
        </p:nvSpPr>
        <p:spPr bwMode="white">
          <a:xfrm>
            <a:off x="7908099" y="3646030"/>
            <a:ext cx="485553" cy="228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50"/>
          <p:cNvSpPr/>
          <p:nvPr/>
        </p:nvSpPr>
        <p:spPr bwMode="white">
          <a:xfrm>
            <a:off x="1824396" y="4161280"/>
            <a:ext cx="923504" cy="267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51"/>
          <p:cNvSpPr/>
          <p:nvPr/>
        </p:nvSpPr>
        <p:spPr bwMode="white">
          <a:xfrm>
            <a:off x="8736396" y="4161280"/>
            <a:ext cx="704528" cy="219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52"/>
          <p:cNvSpPr/>
          <p:nvPr/>
        </p:nvSpPr>
        <p:spPr bwMode="white">
          <a:xfrm>
            <a:off x="2100495" y="4724238"/>
            <a:ext cx="971107" cy="200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53"/>
          <p:cNvSpPr/>
          <p:nvPr/>
        </p:nvSpPr>
        <p:spPr bwMode="white">
          <a:xfrm>
            <a:off x="7622479" y="4714696"/>
            <a:ext cx="799735" cy="20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54"/>
          <p:cNvSpPr/>
          <p:nvPr/>
        </p:nvSpPr>
        <p:spPr bwMode="white">
          <a:xfrm>
            <a:off x="2081454" y="5268113"/>
            <a:ext cx="1094876" cy="20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55"/>
          <p:cNvSpPr/>
          <p:nvPr/>
        </p:nvSpPr>
        <p:spPr bwMode="white">
          <a:xfrm>
            <a:off x="8041388" y="5268113"/>
            <a:ext cx="418909" cy="20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56"/>
          <p:cNvSpPr/>
          <p:nvPr/>
        </p:nvSpPr>
        <p:spPr bwMode="white">
          <a:xfrm>
            <a:off x="2224264" y="5850154"/>
            <a:ext cx="790214" cy="181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157"/>
          <p:cNvSpPr/>
          <p:nvPr/>
        </p:nvSpPr>
        <p:spPr bwMode="white">
          <a:xfrm>
            <a:off x="9155305" y="5821529"/>
            <a:ext cx="409388" cy="20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30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67206" y="1346980"/>
            <a:ext cx="542677" cy="152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336528" y="1289770"/>
            <a:ext cx="1409057" cy="247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509884" y="1842801"/>
            <a:ext cx="923504" cy="257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050909" y="1842801"/>
            <a:ext cx="628363" cy="209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785983" y="2395832"/>
            <a:ext cx="971107" cy="257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327008" y="2395832"/>
            <a:ext cx="885421" cy="257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062082" y="2939329"/>
            <a:ext cx="456991" cy="219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879206" y="2939329"/>
            <a:ext cx="695008" cy="219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948165" y="3492360"/>
            <a:ext cx="361785" cy="209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8050909" y="3520965"/>
            <a:ext cx="533157" cy="238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957685" y="4045391"/>
            <a:ext cx="723570" cy="209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8888727" y="4045391"/>
            <a:ext cx="723570" cy="209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2100495" y="4598422"/>
            <a:ext cx="818776" cy="209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8888727" y="4598422"/>
            <a:ext cx="942545" cy="257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28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62545" y="2215090"/>
            <a:ext cx="4541355" cy="276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81586" y="3312025"/>
            <a:ext cx="3808264" cy="248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672066" y="4370807"/>
            <a:ext cx="3836826" cy="276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84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62677" y="1795414"/>
            <a:ext cx="4550876" cy="257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72198" y="2863766"/>
            <a:ext cx="4617520" cy="267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458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1766266"/>
            <a:ext cx="599801" cy="209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071603" y="2300028"/>
            <a:ext cx="647404" cy="209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357553" y="2862385"/>
            <a:ext cx="656925" cy="181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652033" y="3367553"/>
            <a:ext cx="1009190" cy="219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452760" y="3968036"/>
            <a:ext cx="656925" cy="152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271206" y="4454141"/>
            <a:ext cx="580760" cy="209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00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59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15140" y="1280374"/>
            <a:ext cx="228495" cy="200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43702" y="1814708"/>
            <a:ext cx="190413" cy="20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43702" y="2349041"/>
            <a:ext cx="190413" cy="20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43702" y="2892915"/>
            <a:ext cx="190413" cy="200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15140" y="3427248"/>
            <a:ext cx="228495" cy="20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4726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6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基础知识梳理卷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16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66942" y="2645162"/>
            <a:ext cx="1028231" cy="209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898578" y="2597443"/>
            <a:ext cx="933024" cy="209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76462" y="3122345"/>
            <a:ext cx="666446" cy="209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898578" y="3122345"/>
            <a:ext cx="828297" cy="257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500363" y="3656791"/>
            <a:ext cx="666446" cy="209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622479" y="3656791"/>
            <a:ext cx="952066" cy="209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471471" y="4181693"/>
            <a:ext cx="923504" cy="209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622479" y="4181693"/>
            <a:ext cx="1066314" cy="209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11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00495" y="1194424"/>
            <a:ext cx="780694" cy="257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317487" y="1194424"/>
            <a:ext cx="466512" cy="209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33785" y="1728405"/>
            <a:ext cx="885421" cy="209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518082" y="1728405"/>
            <a:ext cx="1266247" cy="209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233785" y="2252850"/>
            <a:ext cx="923504" cy="209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622479" y="2252850"/>
            <a:ext cx="637884" cy="266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233785" y="2786831"/>
            <a:ext cx="799735" cy="257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355900" y="2786831"/>
            <a:ext cx="552198" cy="209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233785" y="3320811"/>
            <a:ext cx="913983" cy="209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622479" y="3368488"/>
            <a:ext cx="542677" cy="162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2509884" y="3873863"/>
            <a:ext cx="1056793" cy="228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8050909" y="3845257"/>
            <a:ext cx="466512" cy="209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1938644" y="4379238"/>
            <a:ext cx="1237685" cy="24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7355900" y="4369702"/>
            <a:ext cx="828297" cy="219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958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0736" y="3501008"/>
            <a:ext cx="11520000" cy="27284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46"/>
          <p:cNvSpPr/>
          <p:nvPr/>
        </p:nvSpPr>
        <p:spPr bwMode="white">
          <a:xfrm>
            <a:off x="3123909" y="3768126"/>
            <a:ext cx="704528" cy="209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/>
          <p:cNvSpPr/>
          <p:nvPr/>
        </p:nvSpPr>
        <p:spPr bwMode="white">
          <a:xfrm>
            <a:off x="6865529" y="3768126"/>
            <a:ext cx="618842" cy="257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/>
          <p:cNvSpPr/>
          <p:nvPr/>
        </p:nvSpPr>
        <p:spPr bwMode="white">
          <a:xfrm>
            <a:off x="2295612" y="4292822"/>
            <a:ext cx="695008" cy="219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9"/>
          <p:cNvSpPr/>
          <p:nvPr/>
        </p:nvSpPr>
        <p:spPr bwMode="white">
          <a:xfrm>
            <a:off x="7141628" y="4292822"/>
            <a:ext cx="542677" cy="219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50"/>
          <p:cNvSpPr/>
          <p:nvPr/>
        </p:nvSpPr>
        <p:spPr bwMode="white">
          <a:xfrm>
            <a:off x="2295612" y="4884298"/>
            <a:ext cx="1161520" cy="200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51"/>
          <p:cNvSpPr/>
          <p:nvPr/>
        </p:nvSpPr>
        <p:spPr bwMode="white">
          <a:xfrm>
            <a:off x="7960405" y="4884298"/>
            <a:ext cx="695008" cy="200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52"/>
          <p:cNvSpPr/>
          <p:nvPr/>
        </p:nvSpPr>
        <p:spPr bwMode="white">
          <a:xfrm>
            <a:off x="2571711" y="5351755"/>
            <a:ext cx="780694" cy="219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53"/>
          <p:cNvSpPr/>
          <p:nvPr/>
        </p:nvSpPr>
        <p:spPr bwMode="white">
          <a:xfrm>
            <a:off x="7541496" y="5380374"/>
            <a:ext cx="571239" cy="228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54"/>
          <p:cNvSpPr/>
          <p:nvPr/>
        </p:nvSpPr>
        <p:spPr bwMode="white">
          <a:xfrm>
            <a:off x="2562190" y="5885991"/>
            <a:ext cx="771173" cy="209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55"/>
          <p:cNvSpPr/>
          <p:nvPr/>
        </p:nvSpPr>
        <p:spPr bwMode="white">
          <a:xfrm>
            <a:off x="6989297" y="5885991"/>
            <a:ext cx="1066314" cy="209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20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48165" y="1223012"/>
            <a:ext cx="647404" cy="209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518082" y="1223012"/>
            <a:ext cx="447471" cy="209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062082" y="1747390"/>
            <a:ext cx="656925" cy="209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241983" y="1775993"/>
            <a:ext cx="761652" cy="181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233785" y="2262235"/>
            <a:ext cx="847338" cy="21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241983" y="2262235"/>
            <a:ext cx="552198" cy="21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233785" y="2786613"/>
            <a:ext cx="580760" cy="209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803702" y="2786613"/>
            <a:ext cx="733090" cy="209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652694" y="3310992"/>
            <a:ext cx="1066314" cy="257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518082" y="3310992"/>
            <a:ext cx="971107" cy="209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957685" y="3835371"/>
            <a:ext cx="1447140" cy="247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7070280" y="3854439"/>
            <a:ext cx="990148" cy="190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2509884" y="4350215"/>
            <a:ext cx="980628" cy="21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54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2611" y="1757384"/>
            <a:ext cx="190413" cy="209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2282118"/>
            <a:ext cx="218975" cy="209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2797311"/>
            <a:ext cx="228495" cy="209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62611" y="3322046"/>
            <a:ext cx="190413" cy="209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24528" y="3846780"/>
            <a:ext cx="257057" cy="200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453090" y="4361973"/>
            <a:ext cx="209454" cy="209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69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38512" y="2301161"/>
            <a:ext cx="533157" cy="209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928462" y="2301161"/>
            <a:ext cx="790214" cy="257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938644" y="3341057"/>
            <a:ext cx="437950" cy="219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861818" y="3341057"/>
            <a:ext cx="1047272" cy="257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709818" y="3865775"/>
            <a:ext cx="933024" cy="209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908760" y="3865775"/>
            <a:ext cx="1056793" cy="209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511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1758815"/>
            <a:ext cx="647404" cy="191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690776" y="1758815"/>
            <a:ext cx="314181" cy="191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595239" y="1730132"/>
            <a:ext cx="485553" cy="25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013487" y="1739693"/>
            <a:ext cx="1161520" cy="248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748231" y="2772257"/>
            <a:ext cx="666446" cy="219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614280" y="2772257"/>
            <a:ext cx="590280" cy="219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13</Words>
  <Application>Microsoft Office PowerPoint</Application>
  <PresentationFormat>宽屏</PresentationFormat>
  <Paragraphs>3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7</cp:revision>
  <dcterms:created xsi:type="dcterms:W3CDTF">2021-12-27T06:11:56Z</dcterms:created>
  <dcterms:modified xsi:type="dcterms:W3CDTF">2022-01-18T10:44:18Z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