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5"/>
  </p:notesMasterIdLst>
  <p:sldIdLst>
    <p:sldId id="292" r:id="rId2"/>
    <p:sldId id="260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2" r:id="rId18"/>
    <p:sldId id="283" r:id="rId19"/>
    <p:sldId id="284" r:id="rId20"/>
    <p:sldId id="285" r:id="rId21"/>
    <p:sldId id="286" r:id="rId22"/>
    <p:sldId id="288" r:id="rId23"/>
    <p:sldId id="293" r:id="rId24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64" d="100"/>
          <a:sy n="64" d="100"/>
        </p:scale>
        <p:origin x="66" y="1056"/>
      </p:cViewPr>
      <p:guideLst>
        <p:guide orient="horz" pos="2190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22BBB8-2BA9-4D7D-B139-33677E7DAE74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3F9569-3DC7-4DEB-9469-188EACF6B0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8381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A04A7-A6CC-4F12-BF18-85F13244CA41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4959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0777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0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408"/>
          <a:stretch/>
        </p:blipFill>
        <p:spPr>
          <a:xfrm>
            <a:off x="-24680" y="3518"/>
            <a:ext cx="118813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99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8240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43702" y="1184816"/>
            <a:ext cx="142809" cy="200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24661" y="1651727"/>
            <a:ext cx="199933" cy="200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24661" y="2118638"/>
            <a:ext cx="199933" cy="200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15140" y="2585549"/>
            <a:ext cx="209454" cy="200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024661" y="3052460"/>
            <a:ext cx="190413" cy="209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015140" y="3528900"/>
            <a:ext cx="199933" cy="200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9703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62611" y="2272777"/>
            <a:ext cx="209454" cy="209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34049" y="2749888"/>
            <a:ext cx="247537" cy="2003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443570" y="3217456"/>
            <a:ext cx="228495" cy="209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462611" y="3685025"/>
            <a:ext cx="209454" cy="209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443570" y="4143051"/>
            <a:ext cx="228495" cy="2194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724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033190" y="1738305"/>
            <a:ext cx="666446" cy="162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365090" y="1412777"/>
            <a:ext cx="395206" cy="487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862479" y="2682829"/>
            <a:ext cx="533157" cy="152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451768" y="2682829"/>
            <a:ext cx="409388" cy="152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3166809" y="3068960"/>
            <a:ext cx="695008" cy="2340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7555834" y="2924944"/>
            <a:ext cx="828297" cy="3780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2386115" y="3570110"/>
            <a:ext cx="466512" cy="2098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5984925" y="3570110"/>
            <a:ext cx="447471" cy="2098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1862479" y="4028061"/>
            <a:ext cx="733090" cy="219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3204892" y="4037602"/>
            <a:ext cx="447471" cy="2098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131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53090" y="1701296"/>
            <a:ext cx="218975" cy="210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15140" y="2609346"/>
            <a:ext cx="228495" cy="210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118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15140" y="1213680"/>
            <a:ext cx="228495" cy="2100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15140" y="2120800"/>
            <a:ext cx="228495" cy="2196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05619" y="3037468"/>
            <a:ext cx="247537" cy="2100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385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62611" y="2232536"/>
            <a:ext cx="199933" cy="1524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395966" y="3442222"/>
            <a:ext cx="285619" cy="2571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8174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24661" y="1746843"/>
            <a:ext cx="199933" cy="1524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24661" y="3223426"/>
            <a:ext cx="199933" cy="1524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6145" descr="15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4392094"/>
            <a:ext cx="11520000" cy="148256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8" name="Rectangle 6146"/>
          <p:cNvSpPr/>
          <p:nvPr/>
        </p:nvSpPr>
        <p:spPr bwMode="white">
          <a:xfrm>
            <a:off x="967537" y="4994685"/>
            <a:ext cx="276099" cy="2582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9769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672066" y="2091807"/>
            <a:ext cx="4484231" cy="267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681586" y="3008161"/>
            <a:ext cx="3179900" cy="2099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672066" y="3924514"/>
            <a:ext cx="4074842" cy="2577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80648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272198" y="1634372"/>
            <a:ext cx="2446809" cy="2676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262677" y="2532837"/>
            <a:ext cx="4427107" cy="2867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9636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43570" y="1623747"/>
            <a:ext cx="218975" cy="2098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62611" y="2520454"/>
            <a:ext cx="190413" cy="2003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424528" y="2968807"/>
            <a:ext cx="257057" cy="2003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453090" y="3855975"/>
            <a:ext cx="209454" cy="2003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443570" y="4304328"/>
            <a:ext cx="228495" cy="2003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1">
            <a:extLst>
              <a:ext uri="{FF2B5EF4-FFF2-40B4-BE49-F238E27FC236}">
                <a16:creationId xmlns:a16="http://schemas.microsoft.com/office/drawing/2014/main" id="{4BF8726C-BA89-4439-94EE-38451F459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2" y="2239963"/>
            <a:ext cx="547260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大考卷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6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下英语试卷教用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20" y="3016251"/>
            <a:ext cx="48965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 smtClean="0">
                <a:latin typeface="Calibri" panose="020F0502020204030204" pitchFamily="34" charset="0"/>
              </a:rPr>
              <a:t>第四单元测试卷</a:t>
            </a:r>
            <a:endParaRPr lang="zh-CN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352" y="980728"/>
            <a:ext cx="11520000" cy="397012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8274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34181" y="1213659"/>
            <a:ext cx="209454" cy="2004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15140" y="2101541"/>
            <a:ext cx="228495" cy="2100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05619" y="2989423"/>
            <a:ext cx="247537" cy="2100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6145" descr="21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3861048"/>
            <a:ext cx="11520000" cy="178572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8" name="Rectangle 6146"/>
          <p:cNvSpPr/>
          <p:nvPr/>
        </p:nvSpPr>
        <p:spPr bwMode="white">
          <a:xfrm>
            <a:off x="1034181" y="3985189"/>
            <a:ext cx="209454" cy="200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147"/>
          <p:cNvSpPr/>
          <p:nvPr/>
        </p:nvSpPr>
        <p:spPr bwMode="white">
          <a:xfrm>
            <a:off x="1005619" y="4873276"/>
            <a:ext cx="247537" cy="200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4520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386446" y="4701203"/>
            <a:ext cx="1361454" cy="2572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395966" y="3805431"/>
            <a:ext cx="10663140" cy="2572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395966" y="4253317"/>
            <a:ext cx="10672661" cy="2572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946181" y="3357546"/>
            <a:ext cx="4112925" cy="2191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r="75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38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9537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43570" y="2232420"/>
            <a:ext cx="228495" cy="209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43570" y="3689613"/>
            <a:ext cx="228495" cy="209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0699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34181" y="1251560"/>
            <a:ext cx="209454" cy="200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34181" y="2700291"/>
            <a:ext cx="209454" cy="209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47426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05619" y="1252316"/>
            <a:ext cx="247537" cy="201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9619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62611" y="1690981"/>
            <a:ext cx="209454" cy="210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34049" y="2645640"/>
            <a:ext cx="247537" cy="210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1861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34181" y="1213634"/>
            <a:ext cx="209454" cy="2004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34181" y="2168170"/>
            <a:ext cx="209454" cy="2099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05619" y="2654983"/>
            <a:ext cx="247537" cy="2004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0284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414347" y="1719770"/>
            <a:ext cx="1104396" cy="2100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937983" y="2187662"/>
            <a:ext cx="752132" cy="257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299438" y="2187662"/>
            <a:ext cx="437950" cy="2100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6137256" y="2655554"/>
            <a:ext cx="971107" cy="2100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890710" y="3180739"/>
            <a:ext cx="361785" cy="200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3842776" y="3123447"/>
            <a:ext cx="866380" cy="257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3452429" y="3591339"/>
            <a:ext cx="533157" cy="2673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4585388" y="3591339"/>
            <a:ext cx="1294809" cy="2100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9901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34049" y="1634072"/>
            <a:ext cx="199933" cy="200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34049" y="2102167"/>
            <a:ext cx="199933" cy="210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386446" y="3047911"/>
            <a:ext cx="314181" cy="200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434049" y="3506453"/>
            <a:ext cx="199933" cy="210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</TotalTime>
  <Words>12</Words>
  <Application>Microsoft Office PowerPoint</Application>
  <PresentationFormat>宽屏</PresentationFormat>
  <Paragraphs>3</Paragraphs>
  <Slides>23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1" baseType="lpstr">
      <vt:lpstr>等线</vt:lpstr>
      <vt:lpstr>等线 Light</vt:lpstr>
      <vt:lpstr>宋体</vt:lpstr>
      <vt:lpstr>微软雅黑</vt:lpstr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7</cp:revision>
  <dcterms:created xsi:type="dcterms:W3CDTF">2021-12-27T06:11:56Z</dcterms:created>
  <dcterms:modified xsi:type="dcterms:W3CDTF">2022-01-18T10:45:26Z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