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0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9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6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4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66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39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408"/>
          <a:stretch/>
        </p:blipFill>
        <p:spPr>
          <a:xfrm>
            <a:off x="-24680" y="3518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03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1930087"/>
            <a:ext cx="704528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38049" y="2493629"/>
            <a:ext cx="771173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32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728011"/>
            <a:ext cx="257057" cy="20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862032"/>
            <a:ext cx="218975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5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60908"/>
            <a:ext cx="228495" cy="21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619" y="3069992"/>
            <a:ext cx="247537" cy="209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3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5619" y="1376488"/>
            <a:ext cx="247537" cy="20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5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04495" y="2453319"/>
            <a:ext cx="542677" cy="152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756429" y="2396098"/>
            <a:ext cx="514115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56628" y="4055525"/>
            <a:ext cx="466512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32396" y="4055525"/>
            <a:ext cx="542677" cy="209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55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99702" y="1909342"/>
            <a:ext cx="933024" cy="219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18082" y="1966538"/>
            <a:ext cx="666446" cy="162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04694" y="3568027"/>
            <a:ext cx="952066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832595" y="3568027"/>
            <a:ext cx="904462" cy="209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10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47570" y="1873356"/>
            <a:ext cx="971107" cy="210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42181" y="1873356"/>
            <a:ext cx="752132" cy="210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8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2482694"/>
            <a:ext cx="2732429" cy="25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72066" y="3685004"/>
            <a:ext cx="3027570" cy="25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60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62677" y="1728954"/>
            <a:ext cx="3855867" cy="27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72198" y="2931429"/>
            <a:ext cx="3713057" cy="267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72198" y="4114817"/>
            <a:ext cx="4817454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6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95768" y="3052762"/>
            <a:ext cx="218975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86247" y="3643638"/>
            <a:ext cx="209454" cy="20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t="15167"/>
          <a:stretch/>
        </p:blipFill>
        <p:spPr>
          <a:xfrm>
            <a:off x="6923814" y="4796799"/>
            <a:ext cx="4770880" cy="817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688" y="2343028"/>
            <a:ext cx="6048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6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第二单元测试卷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47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67338" y="1118111"/>
            <a:ext cx="257057" cy="20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586380" y="2299560"/>
            <a:ext cx="190413" cy="20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90380" y="3481010"/>
            <a:ext cx="228495" cy="200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959489"/>
            <a:ext cx="4881080" cy="126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0398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6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5140" y="1241933"/>
            <a:ext cx="228495" cy="20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43702" y="1832515"/>
            <a:ext cx="190413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3702" y="2423096"/>
            <a:ext cx="190413" cy="20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3702" y="3013678"/>
            <a:ext cx="190413" cy="20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5140" y="3604259"/>
            <a:ext cx="228495" cy="20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" y="13334"/>
            <a:ext cx="12144672" cy="684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8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95504" y="4042303"/>
            <a:ext cx="199933" cy="20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75867" y="4042303"/>
            <a:ext cx="218975" cy="20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537123" y="4042303"/>
            <a:ext cx="152330" cy="20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384132" y="4042303"/>
            <a:ext cx="199933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240661" y="4042303"/>
            <a:ext cx="209454" cy="219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84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1814625"/>
            <a:ext cx="209454" cy="200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396602"/>
            <a:ext cx="247537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2988119"/>
            <a:ext cx="209454" cy="200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4152071"/>
            <a:ext cx="247537" cy="209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62611" y="4743588"/>
            <a:ext cx="209454" cy="200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8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48165" y="1937303"/>
            <a:ext cx="599801" cy="200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38247" y="1984931"/>
            <a:ext cx="542677" cy="15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38644" y="3099426"/>
            <a:ext cx="695008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23933" y="3099426"/>
            <a:ext cx="418909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110016" y="3690012"/>
            <a:ext cx="961586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118876" y="3690012"/>
            <a:ext cx="904462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425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38776" y="1223140"/>
            <a:ext cx="447471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09685" y="1223140"/>
            <a:ext cx="552198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2387351"/>
            <a:ext cx="828297" cy="25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871669" y="2415979"/>
            <a:ext cx="285619" cy="181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76793" y="2979000"/>
            <a:ext cx="933024" cy="209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95173" y="3036256"/>
            <a:ext cx="666446" cy="152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4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67404" y="1776421"/>
            <a:ext cx="285619" cy="24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377441"/>
            <a:ext cx="199933" cy="15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67404" y="2911682"/>
            <a:ext cx="285619" cy="25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512703"/>
            <a:ext cx="199933" cy="15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085104"/>
            <a:ext cx="199933" cy="152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59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2471902"/>
            <a:ext cx="209454" cy="20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034384"/>
            <a:ext cx="228495" cy="20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606398"/>
            <a:ext cx="247537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4168880"/>
            <a:ext cx="228495" cy="20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750428"/>
            <a:ext cx="247537" cy="200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53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94446" y="1919410"/>
            <a:ext cx="637884" cy="25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85256" y="2491735"/>
            <a:ext cx="695008" cy="248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57685" y="3626847"/>
            <a:ext cx="437950" cy="20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2022-01-18T10:43:30Z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