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8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957DE-9C53-42F8-BAF9-65C8538F371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A04A7-A6CC-4F12-BF18-85F13244CA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27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04A7-A6CC-4F12-BF18-85F13244CA4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62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08"/>
          <a:stretch/>
        </p:blipFill>
        <p:spPr>
          <a:xfrm>
            <a:off x="-24680" y="3518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62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242137"/>
            <a:ext cx="209454" cy="209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386633"/>
            <a:ext cx="209454" cy="20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5140" y="3531130"/>
            <a:ext cx="228495" cy="209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56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4212540"/>
            <a:ext cx="428429" cy="20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75603" y="4212540"/>
            <a:ext cx="399867" cy="20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84198" y="4212540"/>
            <a:ext cx="257057" cy="20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76595" y="4783824"/>
            <a:ext cx="352264" cy="20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765950" y="4783824"/>
            <a:ext cx="361785" cy="20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40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42842" y="1556792"/>
            <a:ext cx="1180561" cy="531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17884" y="1861448"/>
            <a:ext cx="1094876" cy="238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19073" y="2420888"/>
            <a:ext cx="1304329" cy="288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604760" y="3157508"/>
            <a:ext cx="799735" cy="25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232462" y="3186098"/>
            <a:ext cx="1066314" cy="228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978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23933" y="1308886"/>
            <a:ext cx="618842" cy="20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80462" y="1251664"/>
            <a:ext cx="847338" cy="25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47768" y="1938324"/>
            <a:ext cx="456991" cy="228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879206" y="1748825"/>
            <a:ext cx="529162" cy="418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77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986956"/>
            <a:ext cx="209454" cy="210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3304430"/>
            <a:ext cx="218975" cy="210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67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0" y="1203893"/>
            <a:ext cx="218975" cy="352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519068"/>
            <a:ext cx="247537" cy="20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5140" y="3824712"/>
            <a:ext cx="228495" cy="20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7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34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71206" y="1261479"/>
            <a:ext cx="1028231" cy="25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70611" y="1910984"/>
            <a:ext cx="847338" cy="25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18942" y="2570041"/>
            <a:ext cx="590280" cy="21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48033" y="3229098"/>
            <a:ext cx="971107" cy="21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527603" y="2999859"/>
            <a:ext cx="742611" cy="487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2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765852"/>
            <a:ext cx="199934" cy="209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356449"/>
            <a:ext cx="218975" cy="209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2947045"/>
            <a:ext cx="228495" cy="20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62611" y="3537640"/>
            <a:ext cx="228495" cy="30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4128237"/>
            <a:ext cx="257057" cy="209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24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75537" y="1939781"/>
            <a:ext cx="247537" cy="200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19669" y="3124369"/>
            <a:ext cx="228495" cy="200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688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latin typeface="Calibri" panose="020F0502020204030204" pitchFamily="34" charset="0"/>
              </a:rPr>
              <a:t>Recycle</a:t>
            </a:r>
            <a:r>
              <a:rPr lang="zh-CN" altLang="en-US" sz="3200" dirty="0" smtClean="0">
                <a:latin typeface="Calibri" panose="020F0502020204030204" pitchFamily="34" charset="0"/>
              </a:rPr>
              <a:t>综合测试卷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91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10280" y="1784619"/>
            <a:ext cx="228495" cy="219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19801" y="2974855"/>
            <a:ext cx="199933" cy="199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48032" y="4005065"/>
            <a:ext cx="291583" cy="350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74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9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384769"/>
            <a:ext cx="209454" cy="15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24661" y="1984783"/>
            <a:ext cx="199933" cy="15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8016" y="2527653"/>
            <a:ext cx="285619" cy="25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4661" y="3156240"/>
            <a:ext cx="199933" cy="15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8016" y="3718158"/>
            <a:ext cx="285619" cy="25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63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445671"/>
            <a:ext cx="247537" cy="200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47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318195"/>
            <a:ext cx="209454" cy="209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3033203"/>
            <a:ext cx="247537" cy="209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6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413472"/>
            <a:ext cx="247537" cy="209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3138002"/>
            <a:ext cx="247537" cy="200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37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910624"/>
            <a:ext cx="228495" cy="21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3075408"/>
            <a:ext cx="209454" cy="20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88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194335"/>
            <a:ext cx="209454" cy="209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347215"/>
            <a:ext cx="247537" cy="2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5619" y="2909364"/>
            <a:ext cx="247537" cy="209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04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784650"/>
            <a:ext cx="228495" cy="199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2355988"/>
            <a:ext cx="190413" cy="199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62611" y="2927327"/>
            <a:ext cx="190413" cy="199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3498665"/>
            <a:ext cx="228495" cy="199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62611" y="4070003"/>
            <a:ext cx="190413" cy="20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79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832834"/>
            <a:ext cx="218975" cy="2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15008" y="2976380"/>
            <a:ext cx="247537" cy="20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12</Words>
  <Application>Microsoft Office PowerPoint</Application>
  <PresentationFormat>宽屏</PresentationFormat>
  <Paragraphs>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9</cp:revision>
  <dcterms:created xsi:type="dcterms:W3CDTF">2021-12-27T06:11:56Z</dcterms:created>
  <dcterms:modified xsi:type="dcterms:W3CDTF">2022-01-18T10:43:41Z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