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9" r:id="rId2"/>
  </p:sldMasterIdLst>
  <p:sldIdLst>
    <p:sldId id="288" r:id="rId3"/>
    <p:sldId id="29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9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93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3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9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94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258" t="3225" b="1968"/>
          <a:stretch/>
        </p:blipFill>
        <p:spPr>
          <a:xfrm>
            <a:off x="-1" y="25963"/>
            <a:ext cx="121920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92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242373"/>
            <a:ext cx="590280" cy="22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37322" y="2242373"/>
            <a:ext cx="942545" cy="22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45520" y="2242373"/>
            <a:ext cx="656925" cy="22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38512" y="3052224"/>
            <a:ext cx="837818" cy="22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18280" y="3052224"/>
            <a:ext cx="609322" cy="22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926479" y="3052224"/>
            <a:ext cx="837818" cy="2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348033" y="3852547"/>
            <a:ext cx="685487" cy="22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289586" y="3852547"/>
            <a:ext cx="990148" cy="22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021685" y="3852547"/>
            <a:ext cx="1094876" cy="22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376264" y="4652870"/>
            <a:ext cx="1599471" cy="2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9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86181" y="2243202"/>
            <a:ext cx="828297" cy="24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94446" y="2214599"/>
            <a:ext cx="818776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78876" y="2214599"/>
            <a:ext cx="885421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62280" y="3015492"/>
            <a:ext cx="1066314" cy="28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94446" y="3015492"/>
            <a:ext cx="942545" cy="28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955041" y="3025027"/>
            <a:ext cx="971107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452760" y="3825920"/>
            <a:ext cx="1094876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127735" y="3825920"/>
            <a:ext cx="952066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745586" y="3625696"/>
            <a:ext cx="980628" cy="47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624132" y="4509120"/>
            <a:ext cx="1370975" cy="39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41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05223" y="1988840"/>
            <a:ext cx="675966" cy="37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80198" y="2148192"/>
            <a:ext cx="599801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9355" y="2205417"/>
            <a:ext cx="771173" cy="20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43305" y="3101936"/>
            <a:ext cx="609322" cy="162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32595" y="3044711"/>
            <a:ext cx="418909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97917" y="3044711"/>
            <a:ext cx="790214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0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2232464"/>
            <a:ext cx="1209123" cy="228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69950" y="2232464"/>
            <a:ext cx="1475702" cy="27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38314" y="3127766"/>
            <a:ext cx="1342413" cy="21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84330" y="3127766"/>
            <a:ext cx="1447140" cy="21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43173" y="4013545"/>
            <a:ext cx="2265917" cy="228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765289" y="4013545"/>
            <a:ext cx="1789884" cy="28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2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86181" y="1308994"/>
            <a:ext cx="2837157" cy="27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17619" y="1308994"/>
            <a:ext cx="2618181" cy="27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95504" y="2196349"/>
            <a:ext cx="1875570" cy="22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60429" y="2196349"/>
            <a:ext cx="1332892" cy="22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14479" y="3074162"/>
            <a:ext cx="923504" cy="27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41454" y="3074162"/>
            <a:ext cx="2113586" cy="27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271537" y="3980599"/>
            <a:ext cx="599801" cy="25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498380" y="3971057"/>
            <a:ext cx="1209123" cy="27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19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95239" y="1375685"/>
            <a:ext cx="2123107" cy="27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31933" y="1375685"/>
            <a:ext cx="333223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09619" y="2262743"/>
            <a:ext cx="923504" cy="27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74280" y="2262743"/>
            <a:ext cx="1808925" cy="27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33388" y="3159339"/>
            <a:ext cx="1218644" cy="27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98181" y="3159339"/>
            <a:ext cx="628363" cy="276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7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09553" y="1988840"/>
            <a:ext cx="1066314" cy="396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61157" y="2994486"/>
            <a:ext cx="675966" cy="22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48033" y="3889817"/>
            <a:ext cx="1666115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56561" y="4653136"/>
            <a:ext cx="828297" cy="40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920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38181" y="1213833"/>
            <a:ext cx="923504" cy="27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08892" y="2083751"/>
            <a:ext cx="590280" cy="22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0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23669" y="2072591"/>
            <a:ext cx="1018710" cy="27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28661" y="2780928"/>
            <a:ext cx="1123438" cy="331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75603" y="3761905"/>
            <a:ext cx="514115" cy="21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82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04892" y="1394358"/>
            <a:ext cx="961586" cy="276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71272" y="2204068"/>
            <a:ext cx="542677" cy="22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57289" y="3080460"/>
            <a:ext cx="952066" cy="161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16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大考卷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5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下英语试卷教用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语音与词汇专项测试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6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75867" y="2452531"/>
            <a:ext cx="1085355" cy="238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41917" y="2462063"/>
            <a:ext cx="504595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33388" y="4244448"/>
            <a:ext cx="380826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04429" y="4187259"/>
            <a:ext cx="1190082" cy="27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96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9950" y="1995207"/>
            <a:ext cx="1094876" cy="28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62214" y="3749356"/>
            <a:ext cx="437950" cy="200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09421" y="3720756"/>
            <a:ext cx="1228165" cy="22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50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95371" y="1967244"/>
            <a:ext cx="1113917" cy="27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09024" y="1995865"/>
            <a:ext cx="323702" cy="1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22942" y="1916832"/>
            <a:ext cx="809256" cy="269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" y="-27385"/>
            <a:ext cx="1217679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7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450982"/>
            <a:ext cx="304661" cy="285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37652" y="2498585"/>
            <a:ext cx="218975" cy="16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79338" y="2450982"/>
            <a:ext cx="304661" cy="285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4098064"/>
            <a:ext cx="304661" cy="27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937652" y="4145668"/>
            <a:ext cx="209454" cy="16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7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2109230"/>
            <a:ext cx="218975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909742"/>
            <a:ext cx="228495" cy="228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719785"/>
            <a:ext cx="218975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7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422754"/>
            <a:ext cx="238016" cy="22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241557"/>
            <a:ext cx="266578" cy="218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26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005193"/>
            <a:ext cx="238016" cy="22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815929"/>
            <a:ext cx="238016" cy="21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617127"/>
            <a:ext cx="238016" cy="22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4427863"/>
            <a:ext cx="266578" cy="21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8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42204"/>
            <a:ext cx="266578" cy="2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043685"/>
            <a:ext cx="266578" cy="2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2845167"/>
            <a:ext cx="238016" cy="22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9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318662"/>
            <a:ext cx="218975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120567"/>
            <a:ext cx="238016" cy="22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2932019"/>
            <a:ext cx="266578" cy="21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27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81388" y="2213840"/>
            <a:ext cx="1066314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13487" y="2213840"/>
            <a:ext cx="1171041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88396" y="2213840"/>
            <a:ext cx="828297" cy="228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67074" y="3014199"/>
            <a:ext cx="675966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175338" y="3014199"/>
            <a:ext cx="1237685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64628" y="3014199"/>
            <a:ext cx="1190082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405157" y="3824085"/>
            <a:ext cx="961586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080132" y="3824085"/>
            <a:ext cx="1456661" cy="27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812231" y="3814557"/>
            <a:ext cx="1075834" cy="23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547966" y="4624444"/>
            <a:ext cx="1380495" cy="228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146776" y="4624444"/>
            <a:ext cx="1332892" cy="228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069289" y="4624444"/>
            <a:ext cx="1542347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14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5</cp:revision>
  <dcterms:created xsi:type="dcterms:W3CDTF">2021-12-27T06:11:56Z</dcterms:created>
  <dcterms:modified xsi:type="dcterms:W3CDTF">2021-12-29T09:54:01Z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