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notesMasterIdLst>
    <p:notesMasterId r:id="rId25"/>
  </p:notesMasterIdLst>
  <p:sldIdLst>
    <p:sldId id="258" r:id="rId3"/>
    <p:sldId id="260" r:id="rId4"/>
    <p:sldId id="267" r:id="rId5"/>
    <p:sldId id="268" r:id="rId6"/>
    <p:sldId id="269" r:id="rId7"/>
    <p:sldId id="270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4" r:id="rId20"/>
    <p:sldId id="285" r:id="rId21"/>
    <p:sldId id="286" r:id="rId22"/>
    <p:sldId id="287" r:id="rId23"/>
    <p:sldId id="288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2" d="100"/>
          <a:sy n="62" d="100"/>
        </p:scale>
        <p:origin x="90" y="948"/>
      </p:cViewPr>
      <p:guideLst>
        <p:guide orient="horz" pos="219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014E8-F7D5-4811-811D-06AEF56FBE83}" type="datetimeFigureOut">
              <a:rPr lang="zh-CN" altLang="en-US" smtClean="0"/>
              <a:t>2021/12/29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3A61A-F809-4728-BFB2-46B1998172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073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3A61A-F809-4728-BFB2-46B19981729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010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256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375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334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739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1258" t="3225" b="1968"/>
          <a:stretch/>
        </p:blipFill>
        <p:spPr>
          <a:xfrm>
            <a:off x="-1" y="13628"/>
            <a:ext cx="12192001" cy="68133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412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15008" y="1614525"/>
            <a:ext cx="228495" cy="219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24528" y="2521309"/>
            <a:ext cx="218975" cy="209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15008" y="3418547"/>
            <a:ext cx="257057" cy="219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011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77057" y="1232654"/>
            <a:ext cx="218975" cy="209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77057" y="2587459"/>
            <a:ext cx="218975" cy="209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67537" y="3474762"/>
            <a:ext cx="228495" cy="219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292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58016" y="1137230"/>
            <a:ext cx="266578" cy="219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67537" y="2043383"/>
            <a:ext cx="228495" cy="219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67537" y="2959074"/>
            <a:ext cx="228495" cy="219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58016" y="3874764"/>
            <a:ext cx="266578" cy="209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251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00561" y="2158220"/>
            <a:ext cx="637884" cy="209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147768" y="2158220"/>
            <a:ext cx="1018710" cy="209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775801" y="2158220"/>
            <a:ext cx="656925" cy="209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614611" y="3522694"/>
            <a:ext cx="371305" cy="219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595239" y="3356992"/>
            <a:ext cx="1047272" cy="432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270876" y="3068960"/>
            <a:ext cx="1218644" cy="673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089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81190" y="1719081"/>
            <a:ext cx="361785" cy="209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852297" y="1661849"/>
            <a:ext cx="1152000" cy="267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443239" y="3054474"/>
            <a:ext cx="428429" cy="190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490512" y="3025858"/>
            <a:ext cx="828297" cy="219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211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05487" y="2137822"/>
            <a:ext cx="4265256" cy="257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24528" y="3043166"/>
            <a:ext cx="4522314" cy="276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05487" y="3958040"/>
            <a:ext cx="3322710" cy="266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486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05619" y="1651744"/>
            <a:ext cx="3322710" cy="257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05619" y="2566536"/>
            <a:ext cx="7140495" cy="266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412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070942" y="1614525"/>
            <a:ext cx="218975" cy="209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088330" y="2072689"/>
            <a:ext cx="228495" cy="209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500033" y="2941293"/>
            <a:ext cx="257057" cy="219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432396" y="3380367"/>
            <a:ext cx="199933" cy="209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109685" y="3809896"/>
            <a:ext cx="228495" cy="219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6145" descr="17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4676827"/>
            <a:ext cx="11520000" cy="17627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5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29190" y="3733799"/>
            <a:ext cx="238016" cy="219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540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43702" y="1432540"/>
            <a:ext cx="190413" cy="219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43702" y="2366296"/>
            <a:ext cx="190413" cy="228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05619" y="3309581"/>
            <a:ext cx="247537" cy="228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05619" y="4252865"/>
            <a:ext cx="247537" cy="228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54726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5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下英语试卷教用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第一单元测试卷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740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729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81917" y="3452729"/>
            <a:ext cx="2513454" cy="266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81917" y="2090077"/>
            <a:ext cx="10653619" cy="285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81917" y="2547470"/>
            <a:ext cx="10644099" cy="285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81917" y="2995335"/>
            <a:ext cx="10653619" cy="285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319801" y="1642212"/>
            <a:ext cx="10015735" cy="276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4" y="-27385"/>
            <a:ext cx="12176795" cy="688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0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32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15008" y="2232346"/>
            <a:ext cx="218975" cy="209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05487" y="2718045"/>
            <a:ext cx="228495" cy="219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05487" y="3222792"/>
            <a:ext cx="257057" cy="209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05487" y="3718015"/>
            <a:ext cx="257057" cy="209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15008" y="4213238"/>
            <a:ext cx="218975" cy="209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609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90975" y="2882425"/>
            <a:ext cx="2370644" cy="705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385454" y="2882425"/>
            <a:ext cx="2085024" cy="705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394314" y="2882425"/>
            <a:ext cx="2313520" cy="686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269884" y="2882425"/>
            <a:ext cx="2494413" cy="705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291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05487" y="1946814"/>
            <a:ext cx="238016" cy="219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24528" y="2442136"/>
            <a:ext cx="190413" cy="219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24528" y="2937459"/>
            <a:ext cx="190413" cy="209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05487" y="3432781"/>
            <a:ext cx="238016" cy="209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05487" y="3928103"/>
            <a:ext cx="238016" cy="219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970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05487" y="2187186"/>
            <a:ext cx="218975" cy="209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05487" y="3170292"/>
            <a:ext cx="218975" cy="219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6145" descr="5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8728" y="4244671"/>
            <a:ext cx="11520000" cy="17766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7" name="Rectangle 6146"/>
          <p:cNvSpPr/>
          <p:nvPr/>
        </p:nvSpPr>
        <p:spPr bwMode="white">
          <a:xfrm>
            <a:off x="1366744" y="4349739"/>
            <a:ext cx="266578" cy="210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527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67537" y="1652741"/>
            <a:ext cx="228495" cy="219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77057" y="2559581"/>
            <a:ext cx="218975" cy="210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888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15008" y="2207527"/>
            <a:ext cx="285619" cy="267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727537" y="2245748"/>
            <a:ext cx="209454" cy="162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72132" y="2694848"/>
            <a:ext cx="209454" cy="162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660892" y="2656627"/>
            <a:ext cx="295140" cy="267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15008" y="3105727"/>
            <a:ext cx="285619" cy="267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129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24528" y="1634051"/>
            <a:ext cx="209454" cy="210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15008" y="2083024"/>
            <a:ext cx="218975" cy="219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05487" y="2531997"/>
            <a:ext cx="257057" cy="210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15008" y="2980969"/>
            <a:ext cx="218975" cy="219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24528" y="3429942"/>
            <a:ext cx="209454" cy="219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12</Words>
  <Application>Microsoft Office PowerPoint</Application>
  <PresentationFormat>宽屏</PresentationFormat>
  <Paragraphs>3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mm</cp:lastModifiedBy>
  <cp:revision>4</cp:revision>
  <dcterms:created xsi:type="dcterms:W3CDTF">2021-12-27T06:11:56Z</dcterms:created>
  <dcterms:modified xsi:type="dcterms:W3CDTF">2021-12-29T10:01:48Z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