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99" r:id="rId2"/>
  </p:sldMasterIdLst>
  <p:sldIdLst>
    <p:sldId id="291" r:id="rId3"/>
    <p:sldId id="293" r:id="rId4"/>
    <p:sldId id="267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2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17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80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6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32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258" t="3225" b="1968"/>
          <a:stretch/>
        </p:blipFill>
        <p:spPr>
          <a:xfrm>
            <a:off x="-1" y="25963"/>
            <a:ext cx="121920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68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194518"/>
            <a:ext cx="238016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559202"/>
            <a:ext cx="238016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3475354"/>
            <a:ext cx="218975" cy="21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8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223225"/>
            <a:ext cx="238016" cy="21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197159"/>
            <a:ext cx="218975" cy="21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83116"/>
            <a:ext cx="11520000" cy="17460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977057" y="3568989"/>
            <a:ext cx="238016" cy="228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977057" y="4456343"/>
            <a:ext cx="266578" cy="2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6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2091046"/>
            <a:ext cx="199933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3455004"/>
            <a:ext cx="238016" cy="219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7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633072"/>
            <a:ext cx="238016" cy="21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996680"/>
            <a:ext cx="238016" cy="219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157781"/>
            <a:ext cx="11520000" cy="1359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996099" y="4713049"/>
            <a:ext cx="199933" cy="22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7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052050"/>
            <a:ext cx="3855867" cy="228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938332"/>
            <a:ext cx="3703537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3815084"/>
            <a:ext cx="3094214" cy="276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211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099" y="1605904"/>
            <a:ext cx="3903471" cy="27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5140" y="2485597"/>
            <a:ext cx="4217652" cy="21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2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80859" y="1643433"/>
            <a:ext cx="228495" cy="229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860826" y="2092269"/>
            <a:ext cx="266578" cy="21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00495" y="2999492"/>
            <a:ext cx="218975" cy="21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1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1594985"/>
            <a:ext cx="238016" cy="219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76661" y="3359286"/>
            <a:ext cx="199933" cy="228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12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06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156385"/>
            <a:ext cx="228495" cy="219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044366"/>
            <a:ext cx="218975" cy="219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2922799"/>
            <a:ext cx="228495" cy="219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6166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期中测试</a:t>
            </a:r>
            <a:r>
              <a:rPr lang="zh-CN" altLang="en-US" sz="3200" dirty="0" smtClean="0">
                <a:latin typeface="Calibri" panose="020F0502020204030204" pitchFamily="34" charset="0"/>
              </a:rPr>
              <a:t>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8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194821"/>
            <a:ext cx="218975" cy="22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6578" y="2084691"/>
            <a:ext cx="218975" cy="22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0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4682534"/>
            <a:ext cx="4446148" cy="28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3796196"/>
            <a:ext cx="10634578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4244130"/>
            <a:ext cx="10625057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43371" y="3357793"/>
            <a:ext cx="10025256" cy="27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4" y="-27385"/>
            <a:ext cx="12176795" cy="68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2690104"/>
            <a:ext cx="218975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60760" y="2690104"/>
            <a:ext cx="266578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4014391"/>
            <a:ext cx="218975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60760" y="4014391"/>
            <a:ext cx="266578" cy="219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4725144"/>
            <a:ext cx="11520000" cy="1446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6"/>
          <p:cNvSpPr/>
          <p:nvPr/>
        </p:nvSpPr>
        <p:spPr bwMode="white">
          <a:xfrm>
            <a:off x="1467314" y="5328757"/>
            <a:ext cx="218975" cy="220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61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652359"/>
            <a:ext cx="218975" cy="219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653989"/>
            <a:ext cx="266578" cy="219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0736" y="3501008"/>
            <a:ext cx="11520000" cy="19788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467314" y="3615726"/>
            <a:ext cx="218975" cy="21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1467314" y="4619514"/>
            <a:ext cx="218975" cy="21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8"/>
          <p:cNvSpPr/>
          <p:nvPr/>
        </p:nvSpPr>
        <p:spPr bwMode="white">
          <a:xfrm>
            <a:off x="1457793" y="5116628"/>
            <a:ext cx="266578" cy="21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3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28227"/>
            <a:ext cx="199933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53090" y="2223931"/>
            <a:ext cx="199933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2729168"/>
            <a:ext cx="238016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34049" y="3234404"/>
            <a:ext cx="238016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3730108"/>
            <a:ext cx="199933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3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32727" y="1594144"/>
            <a:ext cx="675966" cy="27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66809" y="2051161"/>
            <a:ext cx="1485223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09685" y="2420888"/>
            <a:ext cx="894942" cy="30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42909" y="2955674"/>
            <a:ext cx="1580429" cy="228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251834" y="3412691"/>
            <a:ext cx="1190082" cy="21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5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62611" y="2194216"/>
            <a:ext cx="190413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651330"/>
            <a:ext cx="247537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3098922"/>
            <a:ext cx="247537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62611" y="3556036"/>
            <a:ext cx="190413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4013151"/>
            <a:ext cx="247537" cy="219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22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643371"/>
            <a:ext cx="266578" cy="219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101707"/>
            <a:ext cx="228495" cy="22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34049" y="2560043"/>
            <a:ext cx="266578" cy="219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3008831"/>
            <a:ext cx="228495" cy="229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3467167"/>
            <a:ext cx="218975" cy="219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94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679989"/>
            <a:ext cx="218975" cy="21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584736"/>
            <a:ext cx="238016" cy="21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499006"/>
            <a:ext cx="218975" cy="21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12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5</cp:revision>
  <dcterms:created xsi:type="dcterms:W3CDTF">2021-12-27T06:11:56Z</dcterms:created>
  <dcterms:modified xsi:type="dcterms:W3CDTF">2021-12-29T09:53:05Z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