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699" r:id="rId2"/>
  </p:sldMasterIdLst>
  <p:sldIdLst>
    <p:sldId id="288" r:id="rId3"/>
    <p:sldId id="290" r:id="rId4"/>
    <p:sldId id="267" r:id="rId5"/>
    <p:sldId id="268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9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2" d="100"/>
          <a:sy n="62" d="100"/>
        </p:scale>
        <p:origin x="90" y="948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57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646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08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11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1258" t="3225" b="1968"/>
          <a:stretch/>
        </p:blipFill>
        <p:spPr>
          <a:xfrm>
            <a:off x="-1" y="25963"/>
            <a:ext cx="12192001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5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722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77057" y="1232659"/>
            <a:ext cx="238016" cy="228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86578" y="2272654"/>
            <a:ext cx="218975" cy="219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77057" y="3293566"/>
            <a:ext cx="266578" cy="219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079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77057" y="1156495"/>
            <a:ext cx="266578" cy="219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77057" y="2198741"/>
            <a:ext cx="238016" cy="219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703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77057" y="1223112"/>
            <a:ext cx="238016" cy="228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77057" y="2272602"/>
            <a:ext cx="266578" cy="219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76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2270338"/>
            <a:ext cx="3227504" cy="285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43570" y="3317837"/>
            <a:ext cx="3208462" cy="228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43570" y="4355812"/>
            <a:ext cx="5512462" cy="285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202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96099" y="1758096"/>
            <a:ext cx="5188760" cy="276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96099" y="2799117"/>
            <a:ext cx="5426776" cy="276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78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556165" y="1728846"/>
            <a:ext cx="238016" cy="219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605090" y="2768908"/>
            <a:ext cx="228495" cy="219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500363" y="3799428"/>
            <a:ext cx="266578" cy="219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505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585388" y="1651921"/>
            <a:ext cx="199933" cy="219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957355" y="3710840"/>
            <a:ext cx="209454" cy="219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09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707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77057" y="1318049"/>
            <a:ext cx="238016" cy="228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77057" y="2403557"/>
            <a:ext cx="266578" cy="228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77057" y="3489065"/>
            <a:ext cx="238016" cy="228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200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86578" y="1346783"/>
            <a:ext cx="218975" cy="228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86578" y="2432974"/>
            <a:ext cx="218975" cy="219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6166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大考卷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5</a:t>
            </a: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下英语试卷教用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期末真题卷</a:t>
            </a:r>
            <a:r>
              <a:rPr lang="zh-CN" alt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（</a:t>
            </a:r>
            <a:r>
              <a:rPr lang="zh-CN" altLang="en-US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一）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16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822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898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81917" y="2319979"/>
            <a:ext cx="10663140" cy="276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48363" y="1785834"/>
            <a:ext cx="9996694" cy="276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81917" y="2863662"/>
            <a:ext cx="10644099" cy="286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81917" y="3416884"/>
            <a:ext cx="4065322" cy="276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4" y="-27385"/>
            <a:ext cx="12176795" cy="688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1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545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2261666"/>
            <a:ext cx="218975" cy="219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2766733"/>
            <a:ext cx="238016" cy="228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43570" y="3281330"/>
            <a:ext cx="218975" cy="219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34049" y="3795927"/>
            <a:ext cx="238016" cy="219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43570" y="4310523"/>
            <a:ext cx="218975" cy="219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007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2242146"/>
            <a:ext cx="266578" cy="219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051239" y="2242146"/>
            <a:ext cx="228495" cy="219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53090" y="3699592"/>
            <a:ext cx="218975" cy="219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051239" y="3699592"/>
            <a:ext cx="218975" cy="219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6145" descr="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4640892"/>
            <a:ext cx="11520000" cy="15964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9" name="Rectangle 6146"/>
          <p:cNvSpPr/>
          <p:nvPr/>
        </p:nvSpPr>
        <p:spPr bwMode="white">
          <a:xfrm>
            <a:off x="1394026" y="5310050"/>
            <a:ext cx="218975" cy="219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494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1642848"/>
            <a:ext cx="266578" cy="219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2157997"/>
            <a:ext cx="266578" cy="219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34049" y="2663606"/>
            <a:ext cx="266578" cy="219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43570" y="3693904"/>
            <a:ext cx="218975" cy="219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34049" y="4199514"/>
            <a:ext cx="238016" cy="228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212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2215585"/>
            <a:ext cx="199933" cy="219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2730893"/>
            <a:ext cx="199933" cy="219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24528" y="3246201"/>
            <a:ext cx="238016" cy="219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24528" y="3761509"/>
            <a:ext cx="238016" cy="219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24528" y="4276817"/>
            <a:ext cx="238016" cy="219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718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2653912"/>
            <a:ext cx="304661" cy="276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13884" y="2701606"/>
            <a:ext cx="209454" cy="162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127074" y="2701606"/>
            <a:ext cx="209454" cy="162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34049" y="3684109"/>
            <a:ext cx="304661" cy="276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747239" y="3684109"/>
            <a:ext cx="295140" cy="276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74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53090" y="1719582"/>
            <a:ext cx="218975" cy="219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43570" y="2225520"/>
            <a:ext cx="228495" cy="229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43570" y="2741004"/>
            <a:ext cx="228495" cy="229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53090" y="3256488"/>
            <a:ext cx="218975" cy="219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43570" y="3771972"/>
            <a:ext cx="228495" cy="229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43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1805136"/>
            <a:ext cx="266578" cy="219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53090" y="2835593"/>
            <a:ext cx="218975" cy="219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43570" y="3866049"/>
            <a:ext cx="238016" cy="219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15</Words>
  <Application>Microsoft Office PowerPoint</Application>
  <PresentationFormat>宽屏</PresentationFormat>
  <Paragraphs>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mm</cp:lastModifiedBy>
  <cp:revision>5</cp:revision>
  <dcterms:created xsi:type="dcterms:W3CDTF">2021-12-27T06:11:56Z</dcterms:created>
  <dcterms:modified xsi:type="dcterms:W3CDTF">2021-12-29T09:56:54Z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