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2" r:id="rId2"/>
  </p:sldMasterIdLst>
  <p:sldIdLst>
    <p:sldId id="288" r:id="rId3"/>
    <p:sldId id="29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2" r:id="rId19"/>
    <p:sldId id="283" r:id="rId20"/>
    <p:sldId id="284" r:id="rId21"/>
    <p:sldId id="285" r:id="rId22"/>
    <p:sldId id="286" r:id="rId23"/>
    <p:sldId id="289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90" y="94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81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47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9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5" y="-27384"/>
            <a:ext cx="12176795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08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33454" y="1900489"/>
            <a:ext cx="1342413" cy="21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412363" y="1881407"/>
            <a:ext cx="628363" cy="27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33454" y="2511085"/>
            <a:ext cx="2265917" cy="228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412363" y="2492004"/>
            <a:ext cx="923504" cy="27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242975" y="3131222"/>
            <a:ext cx="2199272" cy="27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412363" y="3131222"/>
            <a:ext cx="1580429" cy="21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233454" y="3741819"/>
            <a:ext cx="1342413" cy="21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412363" y="3722738"/>
            <a:ext cx="923504" cy="26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223933" y="4295173"/>
            <a:ext cx="1875570" cy="333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412363" y="4342875"/>
            <a:ext cx="609322" cy="26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36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57024" y="1853603"/>
            <a:ext cx="875900" cy="229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269223" y="1853603"/>
            <a:ext cx="1104396" cy="27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319140" y="3085637"/>
            <a:ext cx="942545" cy="27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927471" y="3085637"/>
            <a:ext cx="952066" cy="27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96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52694" y="1280658"/>
            <a:ext cx="447471" cy="210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27404" y="1080000"/>
            <a:ext cx="675966" cy="372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95504" y="1834859"/>
            <a:ext cx="942545" cy="229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212429" y="1834859"/>
            <a:ext cx="980628" cy="229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10148" y="3067478"/>
            <a:ext cx="695008" cy="26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061090" y="3057923"/>
            <a:ext cx="933024" cy="27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25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746907"/>
            <a:ext cx="238016" cy="228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966394"/>
            <a:ext cx="276099" cy="219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45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03884"/>
            <a:ext cx="266578" cy="21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423669"/>
            <a:ext cx="218975" cy="21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3624394"/>
            <a:ext cx="238016" cy="22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49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347958"/>
            <a:ext cx="11520000" cy="28893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977057" y="3471923"/>
            <a:ext cx="238016" cy="219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996099" y="4082216"/>
            <a:ext cx="199933" cy="219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977057" y="4682973"/>
            <a:ext cx="247537" cy="219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977057" y="5293265"/>
            <a:ext cx="238016" cy="219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996099" y="5894022"/>
            <a:ext cx="199933" cy="219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99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66479" y="1966324"/>
            <a:ext cx="238016" cy="21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09884" y="3157621"/>
            <a:ext cx="218975" cy="219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3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62413" y="1718169"/>
            <a:ext cx="266578" cy="21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71933" y="2908783"/>
            <a:ext cx="209454" cy="219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51768" y="3461227"/>
            <a:ext cx="228495" cy="22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37416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70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33388" y="1385046"/>
            <a:ext cx="628363" cy="21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09157" y="1442242"/>
            <a:ext cx="447471" cy="209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94512" y="1375513"/>
            <a:ext cx="847338" cy="27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652363" y="2033269"/>
            <a:ext cx="761652" cy="27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070942" y="2033269"/>
            <a:ext cx="656925" cy="228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605421" y="3329716"/>
            <a:ext cx="409388" cy="228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700297" y="3329716"/>
            <a:ext cx="618842" cy="27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947504" y="3329716"/>
            <a:ext cx="799735" cy="228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585719" y="3987473"/>
            <a:ext cx="257057" cy="21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4480661" y="3987473"/>
            <a:ext cx="1066314" cy="27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184859" y="4016071"/>
            <a:ext cx="809256" cy="190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300760" y="4635696"/>
            <a:ext cx="799735" cy="21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728859" y="4635696"/>
            <a:ext cx="780694" cy="21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4156958" y="4692892"/>
            <a:ext cx="447471" cy="162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6166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大考卷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5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下英语试卷教用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期末真题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卷（二）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2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74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22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51966" y="1356911"/>
            <a:ext cx="6426446" cy="28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1917" y="2006220"/>
            <a:ext cx="10644099" cy="27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1917" y="2665079"/>
            <a:ext cx="8892297" cy="27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" y="-27385"/>
            <a:ext cx="12176795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6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406181"/>
            <a:ext cx="266578" cy="21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3541544"/>
            <a:ext cx="218975" cy="21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23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280113"/>
            <a:ext cx="218975" cy="219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414086"/>
            <a:ext cx="218975" cy="219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3538531"/>
            <a:ext cx="266578" cy="22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2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81520" y="3156376"/>
            <a:ext cx="199933" cy="209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14148" y="3146851"/>
            <a:ext cx="218975" cy="219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165818" y="3146851"/>
            <a:ext cx="209454" cy="219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17487" y="3146851"/>
            <a:ext cx="209454" cy="219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478677" y="3156376"/>
            <a:ext cx="152330" cy="209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5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719584"/>
            <a:ext cx="238016" cy="22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292347"/>
            <a:ext cx="238016" cy="22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2865109"/>
            <a:ext cx="218975" cy="21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428326"/>
            <a:ext cx="238016" cy="21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3991542"/>
            <a:ext cx="266578" cy="21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34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1814772"/>
            <a:ext cx="238016" cy="21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425493"/>
            <a:ext cx="190413" cy="21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036213"/>
            <a:ext cx="190413" cy="21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3656476"/>
            <a:ext cx="190413" cy="21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24528" y="4267196"/>
            <a:ext cx="238016" cy="21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50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548485"/>
            <a:ext cx="266578" cy="21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3158764"/>
            <a:ext cx="228495" cy="21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585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04245"/>
            <a:ext cx="266578" cy="21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1825475"/>
            <a:ext cx="218975" cy="21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2427589"/>
            <a:ext cx="238016" cy="229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15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5</cp:revision>
  <dcterms:created xsi:type="dcterms:W3CDTF">2021-12-27T06:11:56Z</dcterms:created>
  <dcterms:modified xsi:type="dcterms:W3CDTF">2021-12-29T09:58:18Z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