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3"/>
  </p:notesMasterIdLst>
  <p:sldIdLst>
    <p:sldId id="290" r:id="rId3"/>
    <p:sldId id="260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80" r:id="rId15"/>
    <p:sldId id="281" r:id="rId16"/>
    <p:sldId id="282" r:id="rId17"/>
    <p:sldId id="284" r:id="rId18"/>
    <p:sldId id="285" r:id="rId19"/>
    <p:sldId id="287" r:id="rId20"/>
    <p:sldId id="288" r:id="rId21"/>
    <p:sldId id="291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2" d="100"/>
          <a:sy n="62" d="100"/>
        </p:scale>
        <p:origin x="90" y="94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BF671-B59C-49B6-A413-8CC5B091F72B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19BFC-FB87-449E-B43E-2FB29E092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75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19BFC-FB87-449E-B43E-2FB29E0925A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73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77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10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4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96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258" t="3225" b="1968"/>
          <a:stretch/>
        </p:blipFill>
        <p:spPr>
          <a:xfrm>
            <a:off x="-1" y="25963"/>
            <a:ext cx="12192001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957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32422"/>
            <a:ext cx="238016" cy="228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175533"/>
            <a:ext cx="218975" cy="219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182138"/>
            <a:ext cx="11520000" cy="2407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977057" y="3325417"/>
            <a:ext cx="238016" cy="229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977057" y="4739112"/>
            <a:ext cx="238016" cy="229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69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175506"/>
            <a:ext cx="228495" cy="229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121021"/>
            <a:ext cx="238016" cy="229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6578" y="3066536"/>
            <a:ext cx="218975" cy="21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32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376042"/>
            <a:ext cx="11520000" cy="23572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4966214" y="3547822"/>
            <a:ext cx="380826" cy="21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5984925" y="3276770"/>
            <a:ext cx="1370975" cy="490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3566677" y="3958187"/>
            <a:ext cx="885421" cy="27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5927801" y="3958187"/>
            <a:ext cx="675966" cy="22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/>
          <p:cNvSpPr/>
          <p:nvPr/>
        </p:nvSpPr>
        <p:spPr bwMode="white">
          <a:xfrm>
            <a:off x="2043371" y="4492617"/>
            <a:ext cx="380826" cy="21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51"/>
          <p:cNvSpPr/>
          <p:nvPr/>
        </p:nvSpPr>
        <p:spPr bwMode="white">
          <a:xfrm>
            <a:off x="3062082" y="4435356"/>
            <a:ext cx="437950" cy="22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2"/>
          <p:cNvSpPr/>
          <p:nvPr/>
        </p:nvSpPr>
        <p:spPr bwMode="white">
          <a:xfrm>
            <a:off x="2747900" y="4912525"/>
            <a:ext cx="599801" cy="21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53"/>
          <p:cNvSpPr/>
          <p:nvPr/>
        </p:nvSpPr>
        <p:spPr bwMode="white">
          <a:xfrm>
            <a:off x="3985586" y="4941155"/>
            <a:ext cx="704528" cy="190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4"/>
          <p:cNvSpPr/>
          <p:nvPr/>
        </p:nvSpPr>
        <p:spPr bwMode="white">
          <a:xfrm>
            <a:off x="2252826" y="5380151"/>
            <a:ext cx="695008" cy="21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5"/>
          <p:cNvSpPr/>
          <p:nvPr/>
        </p:nvSpPr>
        <p:spPr bwMode="white">
          <a:xfrm>
            <a:off x="4099834" y="5437411"/>
            <a:ext cx="704528" cy="162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66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2147880"/>
            <a:ext cx="2865719" cy="27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3082276"/>
            <a:ext cx="3951074" cy="286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4035741"/>
            <a:ext cx="5502942" cy="26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375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6099" y="1632215"/>
            <a:ext cx="3446479" cy="26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96099" y="2574791"/>
            <a:ext cx="4493752" cy="285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23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57355" y="2160493"/>
            <a:ext cx="238016" cy="21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95305" y="2629026"/>
            <a:ext cx="209454" cy="21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137267"/>
            <a:ext cx="11520000" cy="31720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3355282" y="3689756"/>
            <a:ext cx="276099" cy="21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4469200" y="5051929"/>
            <a:ext cx="228495" cy="21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/>
          <p:cNvSpPr/>
          <p:nvPr/>
        </p:nvSpPr>
        <p:spPr bwMode="white">
          <a:xfrm>
            <a:off x="3374324" y="5956870"/>
            <a:ext cx="238016" cy="228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31595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915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2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194768"/>
            <a:ext cx="11520000" cy="21784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996099" y="3271204"/>
            <a:ext cx="199933" cy="21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996099" y="3720270"/>
            <a:ext cx="199933" cy="21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996099" y="4178891"/>
            <a:ext cx="199933" cy="21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977057" y="4637512"/>
            <a:ext cx="238016" cy="21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/>
          <p:cNvSpPr/>
          <p:nvPr/>
        </p:nvSpPr>
        <p:spPr bwMode="white">
          <a:xfrm>
            <a:off x="977057" y="5086578"/>
            <a:ext cx="238016" cy="21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40991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33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2565584"/>
            <a:ext cx="10149024" cy="27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917" y="1651378"/>
            <a:ext cx="10596495" cy="28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1917" y="2108481"/>
            <a:ext cx="10653619" cy="28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19801" y="1203798"/>
            <a:ext cx="10025256" cy="27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544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5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期末模拟测试卷（二）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" y="-27385"/>
            <a:ext cx="12176795" cy="6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84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251851"/>
            <a:ext cx="238016" cy="22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766322"/>
            <a:ext cx="238016" cy="22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290321"/>
            <a:ext cx="218975" cy="219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70" y="3804792"/>
            <a:ext cx="218975" cy="219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4319263"/>
            <a:ext cx="266578" cy="219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44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2147470"/>
            <a:ext cx="266578" cy="219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22611" y="2147470"/>
            <a:ext cx="218975" cy="219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62611" y="3948826"/>
            <a:ext cx="218975" cy="219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222611" y="3948826"/>
            <a:ext cx="218975" cy="219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6145" descr="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4905934"/>
            <a:ext cx="11520000" cy="18791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6146"/>
          <p:cNvSpPr/>
          <p:nvPr/>
        </p:nvSpPr>
        <p:spPr bwMode="white">
          <a:xfrm>
            <a:off x="1384505" y="5592718"/>
            <a:ext cx="266578" cy="21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14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711"/>
          <a:stretch/>
        </p:blipFill>
        <p:spPr>
          <a:xfrm>
            <a:off x="1110346" y="4179912"/>
            <a:ext cx="11520000" cy="973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440" y="257543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420"/>
          <a:stretch/>
        </p:blipFill>
        <p:spPr>
          <a:xfrm>
            <a:off x="720000" y="1080000"/>
            <a:ext cx="11520000" cy="30690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747946"/>
            <a:ext cx="266578" cy="21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778492"/>
            <a:ext cx="266578" cy="21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809038"/>
            <a:ext cx="218975" cy="21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43472" y="4326146"/>
            <a:ext cx="238016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43472" y="4793708"/>
            <a:ext cx="266578" cy="219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27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2129117"/>
            <a:ext cx="190413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596452"/>
            <a:ext cx="190413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24528" y="3063786"/>
            <a:ext cx="238016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70" y="3531121"/>
            <a:ext cx="190413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24528" y="3998455"/>
            <a:ext cx="238016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8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2280613"/>
            <a:ext cx="218975" cy="219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747518"/>
            <a:ext cx="228495" cy="228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3223952"/>
            <a:ext cx="266578" cy="219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690857"/>
            <a:ext cx="266578" cy="219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53090" y="4157763"/>
            <a:ext cx="218975" cy="219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08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2587410"/>
            <a:ext cx="238016" cy="21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3054898"/>
            <a:ext cx="228495" cy="228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3531926"/>
            <a:ext cx="199933" cy="21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999414"/>
            <a:ext cx="266578" cy="21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53090" y="4466902"/>
            <a:ext cx="218975" cy="21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5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681400"/>
            <a:ext cx="218975" cy="21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616912"/>
            <a:ext cx="266578" cy="21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3552424"/>
            <a:ext cx="218975" cy="21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16</Words>
  <Application>Microsoft Office PowerPoint</Application>
  <PresentationFormat>宽屏</PresentationFormat>
  <Paragraphs>3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4</cp:revision>
  <dcterms:created xsi:type="dcterms:W3CDTF">2021-12-27T06:11:56Z</dcterms:created>
  <dcterms:modified xsi:type="dcterms:W3CDTF">2021-12-29T10:01:03Z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