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9" r:id="rId2"/>
  </p:sldMasterIdLst>
  <p:sldIdLst>
    <p:sldId id="290" r:id="rId3"/>
    <p:sldId id="292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1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06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17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3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0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258" t="3225" b="1968"/>
          <a:stretch/>
        </p:blipFill>
        <p:spPr>
          <a:xfrm>
            <a:off x="-1" y="25963"/>
            <a:ext cx="121920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59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28859" y="2043457"/>
            <a:ext cx="447471" cy="219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65818" y="1916833"/>
            <a:ext cx="675966" cy="29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81123" y="2720738"/>
            <a:ext cx="485553" cy="17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03768" y="2720738"/>
            <a:ext cx="618842" cy="17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38710" y="3350324"/>
            <a:ext cx="390347" cy="219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356231" y="3340785"/>
            <a:ext cx="418909" cy="22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38710" y="4027606"/>
            <a:ext cx="495074" cy="219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117884" y="4018067"/>
            <a:ext cx="590280" cy="22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729190" y="4695348"/>
            <a:ext cx="685487" cy="276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850644" y="4695348"/>
            <a:ext cx="780694" cy="22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8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05024" y="2041779"/>
            <a:ext cx="571239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43305" y="2708358"/>
            <a:ext cx="1104396" cy="22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09421" y="3393983"/>
            <a:ext cx="818776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83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95107" y="1251538"/>
            <a:ext cx="990148" cy="228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00760" y="1844824"/>
            <a:ext cx="1410864" cy="31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38446" y="2420889"/>
            <a:ext cx="952066" cy="46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8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2980490"/>
            <a:ext cx="247537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66479" y="2980490"/>
            <a:ext cx="228495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27669" y="2980490"/>
            <a:ext cx="209454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41256" y="2980490"/>
            <a:ext cx="266578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21487" y="2980490"/>
            <a:ext cx="218975" cy="2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1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295461"/>
            <a:ext cx="11520000" cy="2851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4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14347" y="2378171"/>
            <a:ext cx="637884" cy="20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22809" y="2276873"/>
            <a:ext cx="666446" cy="26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43305" y="3212976"/>
            <a:ext cx="247537" cy="34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57289" y="3332710"/>
            <a:ext cx="1104396" cy="27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70876" y="3140968"/>
            <a:ext cx="809256" cy="42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1718737"/>
            <a:ext cx="780694" cy="219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85719" y="2281207"/>
            <a:ext cx="361785" cy="162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85388" y="2224006"/>
            <a:ext cx="971107" cy="27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75735" y="3244079"/>
            <a:ext cx="257057" cy="219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17818" y="3301279"/>
            <a:ext cx="333223" cy="171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88925" y="3244079"/>
            <a:ext cx="1085355" cy="22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43305" y="4321352"/>
            <a:ext cx="371305" cy="219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252495" y="4149080"/>
            <a:ext cx="1370975" cy="391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878545" y="4264151"/>
            <a:ext cx="742611" cy="22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24661" y="4653137"/>
            <a:ext cx="409388" cy="402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081454" y="4769421"/>
            <a:ext cx="675966" cy="22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9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1766367"/>
            <a:ext cx="1094876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42181" y="1766367"/>
            <a:ext cx="514115" cy="219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94181" y="1766367"/>
            <a:ext cx="923504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38512" y="2786386"/>
            <a:ext cx="571239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38115" y="2786386"/>
            <a:ext cx="875900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0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260746"/>
            <a:ext cx="3865388" cy="28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3279617"/>
            <a:ext cx="2884760" cy="28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2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757380"/>
            <a:ext cx="5712396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6099" y="2892708"/>
            <a:ext cx="5474380" cy="28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9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1805533"/>
            <a:ext cx="3360793" cy="24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6099" y="2951112"/>
            <a:ext cx="4865057" cy="28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16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大考卷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5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下英语试卷教用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smtClean="0">
                <a:solidFill>
                  <a:prstClr val="black"/>
                </a:solidFill>
                <a:latin typeface="Calibri" panose="020F0502020204030204" pitchFamily="34" charset="0"/>
              </a:rPr>
              <a:t>句子专项</a:t>
            </a: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测试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7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2346738"/>
            <a:ext cx="952066" cy="22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28661" y="2346738"/>
            <a:ext cx="485553" cy="27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38710" y="3489660"/>
            <a:ext cx="790214" cy="22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76330" y="3489660"/>
            <a:ext cx="371305" cy="22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1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00760" y="1775735"/>
            <a:ext cx="961586" cy="238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23471" y="1785266"/>
            <a:ext cx="752132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00760" y="2928941"/>
            <a:ext cx="647404" cy="26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76528" y="2928941"/>
            <a:ext cx="380826" cy="2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00760" y="4072615"/>
            <a:ext cx="733090" cy="2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81256" y="4072615"/>
            <a:ext cx="656925" cy="22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4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91239" y="1795463"/>
            <a:ext cx="523636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52760" y="1795463"/>
            <a:ext cx="618842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91239" y="2940205"/>
            <a:ext cx="790214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49115" y="2953655"/>
            <a:ext cx="257057" cy="205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09685" y="4005064"/>
            <a:ext cx="257057" cy="29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004628" y="4075407"/>
            <a:ext cx="790214" cy="228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7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91173" y="1853013"/>
            <a:ext cx="723570" cy="22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71669" y="1853013"/>
            <a:ext cx="476033" cy="22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998218"/>
            <a:ext cx="856859" cy="22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38314" y="3055478"/>
            <a:ext cx="923504" cy="1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8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928327"/>
            <a:ext cx="218975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3272306"/>
            <a:ext cx="238016" cy="228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5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327612"/>
            <a:ext cx="238016" cy="228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679958"/>
            <a:ext cx="218975" cy="2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0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337696"/>
            <a:ext cx="238016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692990"/>
            <a:ext cx="266578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3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328379"/>
            <a:ext cx="218975" cy="21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665805"/>
            <a:ext cx="238016" cy="22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0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318734"/>
            <a:ext cx="266578" cy="21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502858"/>
            <a:ext cx="218975" cy="22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8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33851" y="3157589"/>
            <a:ext cx="742611" cy="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33851" y="3834235"/>
            <a:ext cx="952066" cy="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33851" y="4510881"/>
            <a:ext cx="656925" cy="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0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1309063"/>
            <a:ext cx="856859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95900" y="1986710"/>
            <a:ext cx="780694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95900" y="2664357"/>
            <a:ext cx="647404" cy="27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95900" y="3342004"/>
            <a:ext cx="904462" cy="22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12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6</cp:revision>
  <dcterms:created xsi:type="dcterms:W3CDTF">2021-12-27T06:11:56Z</dcterms:created>
  <dcterms:modified xsi:type="dcterms:W3CDTF">2021-12-29T09:54:24Z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