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8" r:id="rId3"/>
    <p:sldId id="260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86" r:id="rId21"/>
    <p:sldId id="289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90" y="94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83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69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40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92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258" t="3225" b="1968"/>
          <a:stretch/>
        </p:blipFill>
        <p:spPr>
          <a:xfrm>
            <a:off x="-1" y="25963"/>
            <a:ext cx="12192001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47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184779"/>
            <a:ext cx="266578" cy="22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099220"/>
            <a:ext cx="238016" cy="21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6578" y="3013660"/>
            <a:ext cx="209454" cy="21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741257"/>
            <a:ext cx="11520000" cy="28560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99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29190" y="2244098"/>
            <a:ext cx="1599471" cy="27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841454" y="2244098"/>
            <a:ext cx="418909" cy="229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29190" y="2807064"/>
            <a:ext cx="656925" cy="219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50975" y="2807064"/>
            <a:ext cx="1942214" cy="27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38710" y="3360488"/>
            <a:ext cx="590280" cy="229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41454" y="3360488"/>
            <a:ext cx="837818" cy="229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729190" y="3913912"/>
            <a:ext cx="3217983" cy="27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841454" y="3866203"/>
            <a:ext cx="675966" cy="27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729190" y="4467336"/>
            <a:ext cx="599801" cy="229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974743" y="4476877"/>
            <a:ext cx="1666115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95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337430"/>
            <a:ext cx="771173" cy="20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46314" y="1280223"/>
            <a:ext cx="952066" cy="219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1833221"/>
            <a:ext cx="2342082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46314" y="1833221"/>
            <a:ext cx="790214" cy="228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2386219"/>
            <a:ext cx="609322" cy="228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565355" y="2395753"/>
            <a:ext cx="637884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434049" y="3005958"/>
            <a:ext cx="628363" cy="171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546314" y="2948751"/>
            <a:ext cx="990148" cy="228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443570" y="3501749"/>
            <a:ext cx="1475702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555834" y="3501749"/>
            <a:ext cx="942545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443570" y="4064281"/>
            <a:ext cx="1656595" cy="266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546314" y="4092885"/>
            <a:ext cx="571239" cy="20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453090" y="4617279"/>
            <a:ext cx="2208793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546314" y="4617279"/>
            <a:ext cx="1113917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36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270847"/>
            <a:ext cx="1294809" cy="229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46314" y="1270847"/>
            <a:ext cx="1094876" cy="28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1833846"/>
            <a:ext cx="818776" cy="276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46314" y="1824304"/>
            <a:ext cx="1608991" cy="276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2330049"/>
            <a:ext cx="1066314" cy="33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546314" y="2387303"/>
            <a:ext cx="1094876" cy="229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443570" y="2940760"/>
            <a:ext cx="1342413" cy="229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546314" y="2940760"/>
            <a:ext cx="1066314" cy="276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443570" y="3503759"/>
            <a:ext cx="2580099" cy="276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555834" y="3503759"/>
            <a:ext cx="1237685" cy="276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65176"/>
            <a:ext cx="11520000" cy="32011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706665"/>
            <a:ext cx="11520000" cy="28186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1291239" y="3963774"/>
            <a:ext cx="485553" cy="219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6346710" y="3906638"/>
            <a:ext cx="1532826" cy="22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1291239" y="4468470"/>
            <a:ext cx="752132" cy="219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6337190" y="4468470"/>
            <a:ext cx="1123438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1291239" y="5020778"/>
            <a:ext cx="561719" cy="22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1"/>
          <p:cNvSpPr/>
          <p:nvPr/>
        </p:nvSpPr>
        <p:spPr bwMode="white">
          <a:xfrm>
            <a:off x="6337190" y="5020778"/>
            <a:ext cx="1323371" cy="22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2"/>
          <p:cNvSpPr/>
          <p:nvPr/>
        </p:nvSpPr>
        <p:spPr bwMode="white">
          <a:xfrm>
            <a:off x="1291239" y="5573087"/>
            <a:ext cx="628363" cy="22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53"/>
          <p:cNvSpPr/>
          <p:nvPr/>
        </p:nvSpPr>
        <p:spPr bwMode="white">
          <a:xfrm>
            <a:off x="6337190" y="5573087"/>
            <a:ext cx="742611" cy="22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4"/>
          <p:cNvSpPr/>
          <p:nvPr/>
        </p:nvSpPr>
        <p:spPr bwMode="white">
          <a:xfrm>
            <a:off x="1291239" y="6134919"/>
            <a:ext cx="1418578" cy="22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5"/>
          <p:cNvSpPr/>
          <p:nvPr/>
        </p:nvSpPr>
        <p:spPr bwMode="white">
          <a:xfrm>
            <a:off x="6489520" y="6134919"/>
            <a:ext cx="999669" cy="22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0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146684"/>
            <a:ext cx="485553" cy="21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89520" y="1203843"/>
            <a:ext cx="599801" cy="161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1699217"/>
            <a:ext cx="733090" cy="228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89520" y="1699217"/>
            <a:ext cx="695008" cy="228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2261276"/>
            <a:ext cx="1037752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480000" y="2261276"/>
            <a:ext cx="1180561" cy="21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434049" y="2870967"/>
            <a:ext cx="675966" cy="228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480000" y="2813809"/>
            <a:ext cx="656925" cy="228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453090" y="3375868"/>
            <a:ext cx="1056793" cy="228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794512" y="3404447"/>
            <a:ext cx="371305" cy="200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443570" y="3833136"/>
            <a:ext cx="913983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794512" y="3833136"/>
            <a:ext cx="771173" cy="21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443570" y="4290405"/>
            <a:ext cx="685487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784991" y="4290405"/>
            <a:ext cx="514115" cy="21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443570" y="4795305"/>
            <a:ext cx="733090" cy="1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5784991" y="4738147"/>
            <a:ext cx="428429" cy="228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91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0297" y="1772816"/>
            <a:ext cx="828297" cy="374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65752" y="1871229"/>
            <a:ext cx="1066314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93057" y="1871229"/>
            <a:ext cx="1066314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690776" y="2780928"/>
            <a:ext cx="980628" cy="31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356231" y="2814985"/>
            <a:ext cx="1094876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040727" y="2780928"/>
            <a:ext cx="1361454" cy="31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805024" y="3758741"/>
            <a:ext cx="1037752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470479" y="3758741"/>
            <a:ext cx="1009190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183537" y="3758741"/>
            <a:ext cx="818776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062082" y="4702496"/>
            <a:ext cx="971107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1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81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261287"/>
            <a:ext cx="238016" cy="21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1719276"/>
            <a:ext cx="228495" cy="21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2167724"/>
            <a:ext cx="247537" cy="22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2743" y="2625714"/>
            <a:ext cx="95206" cy="21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96099" y="3083703"/>
            <a:ext cx="199933" cy="21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97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13650"/>
            <a:ext cx="190413" cy="21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1662336"/>
            <a:ext cx="218975" cy="21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2120567"/>
            <a:ext cx="266578" cy="21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77057" y="2569252"/>
            <a:ext cx="238016" cy="22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86578" y="3027484"/>
            <a:ext cx="209454" cy="21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832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5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528" y="3005579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基础知识梳理卷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" y="-27385"/>
            <a:ext cx="12176795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44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29190" y="2091350"/>
            <a:ext cx="1732760" cy="228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889057" y="2100891"/>
            <a:ext cx="1056793" cy="25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38710" y="2625648"/>
            <a:ext cx="923504" cy="162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08099" y="2568402"/>
            <a:ext cx="1161520" cy="26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29190" y="3035913"/>
            <a:ext cx="1351933" cy="219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79537" y="3064536"/>
            <a:ext cx="999669" cy="190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738710" y="3476625"/>
            <a:ext cx="828297" cy="313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889057" y="3476625"/>
            <a:ext cx="1132958" cy="255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738710" y="3970936"/>
            <a:ext cx="1580429" cy="228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031867" y="3970936"/>
            <a:ext cx="675966" cy="27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75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270664"/>
            <a:ext cx="1085355" cy="162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93917" y="1213465"/>
            <a:ext cx="666446" cy="219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1680592"/>
            <a:ext cx="1475702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93917" y="1680592"/>
            <a:ext cx="2827636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2147720"/>
            <a:ext cx="1961256" cy="26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03438" y="2147720"/>
            <a:ext cx="580760" cy="26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434049" y="2614848"/>
            <a:ext cx="599801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603438" y="2557647"/>
            <a:ext cx="799735" cy="33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443570" y="3148708"/>
            <a:ext cx="1266247" cy="162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603438" y="3081976"/>
            <a:ext cx="818776" cy="228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443570" y="3558637"/>
            <a:ext cx="790214" cy="219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593917" y="3501438"/>
            <a:ext cx="894942" cy="27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434049" y="3949498"/>
            <a:ext cx="1875570" cy="352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593917" y="4025764"/>
            <a:ext cx="961586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9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175302"/>
            <a:ext cx="1789884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03438" y="1175302"/>
            <a:ext cx="571239" cy="285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1642286"/>
            <a:ext cx="1475702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93917" y="1642286"/>
            <a:ext cx="1608991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2118801"/>
            <a:ext cx="590280" cy="22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593917" y="2118801"/>
            <a:ext cx="1456661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443570" y="2585785"/>
            <a:ext cx="2618181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593917" y="2576254"/>
            <a:ext cx="1085355" cy="23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453090" y="3052769"/>
            <a:ext cx="1332892" cy="22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593917" y="3052769"/>
            <a:ext cx="2275438" cy="22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453090" y="3519753"/>
            <a:ext cx="1380495" cy="22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593917" y="3529283"/>
            <a:ext cx="1789884" cy="26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434049" y="3996267"/>
            <a:ext cx="2351603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593917" y="3996267"/>
            <a:ext cx="2265917" cy="21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97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474327"/>
            <a:ext cx="11520000" cy="24029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1291239" y="3598288"/>
            <a:ext cx="742611" cy="228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6746578" y="3598288"/>
            <a:ext cx="818776" cy="228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1291239" y="4055992"/>
            <a:ext cx="675966" cy="228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6756099" y="4065527"/>
            <a:ext cx="599801" cy="21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1291239" y="4599515"/>
            <a:ext cx="666446" cy="162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1"/>
          <p:cNvSpPr/>
          <p:nvPr/>
        </p:nvSpPr>
        <p:spPr bwMode="white">
          <a:xfrm>
            <a:off x="6756099" y="4542302"/>
            <a:ext cx="1075834" cy="21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2"/>
          <p:cNvSpPr/>
          <p:nvPr/>
        </p:nvSpPr>
        <p:spPr bwMode="white">
          <a:xfrm>
            <a:off x="1291239" y="5019077"/>
            <a:ext cx="933024" cy="266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53"/>
          <p:cNvSpPr/>
          <p:nvPr/>
        </p:nvSpPr>
        <p:spPr bwMode="white">
          <a:xfrm>
            <a:off x="6746578" y="5028612"/>
            <a:ext cx="1142479" cy="21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4"/>
          <p:cNvSpPr/>
          <p:nvPr/>
        </p:nvSpPr>
        <p:spPr bwMode="white">
          <a:xfrm>
            <a:off x="1300760" y="5505387"/>
            <a:ext cx="923504" cy="266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5"/>
          <p:cNvSpPr/>
          <p:nvPr/>
        </p:nvSpPr>
        <p:spPr bwMode="white">
          <a:xfrm>
            <a:off x="6908429" y="5495851"/>
            <a:ext cx="514115" cy="228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78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184732"/>
            <a:ext cx="599801" cy="26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98909" y="1175211"/>
            <a:ext cx="428429" cy="22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1689352"/>
            <a:ext cx="999669" cy="19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98909" y="1660789"/>
            <a:ext cx="1685157" cy="276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2146366"/>
            <a:ext cx="1723239" cy="276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889388" y="2136845"/>
            <a:ext cx="799735" cy="22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434049" y="2622423"/>
            <a:ext cx="1723239" cy="276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500363" y="2622423"/>
            <a:ext cx="352264" cy="47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898909" y="2622423"/>
            <a:ext cx="1332892" cy="218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443570" y="3127043"/>
            <a:ext cx="1608991" cy="25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898909" y="3098480"/>
            <a:ext cx="1913652" cy="22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94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90314" y="1727931"/>
            <a:ext cx="2161190" cy="1962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8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652817"/>
            <a:ext cx="218975" cy="219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559777"/>
            <a:ext cx="190413" cy="219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3466738"/>
            <a:ext cx="238016" cy="219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12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2021-12-29T10:01:56Z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