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3"/>
  </p:notesMasterIdLst>
  <p:sldIdLst>
    <p:sldId id="258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3" r:id="rId19"/>
    <p:sldId id="285" r:id="rId20"/>
    <p:sldId id="286" r:id="rId21"/>
    <p:sldId id="287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921F-0879-43EC-BF85-66DB7E4DDD63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1A8B4-2F61-41E2-B4E0-A435BEFFF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30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A8B4-2F61-41E2-B4E0-A435BEFFFC3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93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51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5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1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9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258" t="3225" b="1968"/>
          <a:stretch/>
        </p:blipFill>
        <p:spPr>
          <a:xfrm>
            <a:off x="-1" y="34608"/>
            <a:ext cx="12192001" cy="6813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3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794089"/>
            <a:ext cx="238016" cy="228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898547"/>
            <a:ext cx="218975" cy="228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9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80135"/>
            <a:ext cx="266578" cy="21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376118"/>
            <a:ext cx="238016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472101"/>
            <a:ext cx="266578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6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996151"/>
            <a:ext cx="218975" cy="21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523070"/>
            <a:ext cx="228495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56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442858"/>
            <a:ext cx="238016" cy="21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970682"/>
            <a:ext cx="209454" cy="21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149080"/>
            <a:ext cx="11520000" cy="1446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977057" y="4513164"/>
            <a:ext cx="266578" cy="220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1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2432075"/>
            <a:ext cx="742611" cy="22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14214" y="2432075"/>
            <a:ext cx="742611" cy="27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29190" y="3555631"/>
            <a:ext cx="514115" cy="22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23867" y="3555631"/>
            <a:ext cx="571239" cy="27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9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00760" y="1728059"/>
            <a:ext cx="942545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66743" y="1628801"/>
            <a:ext cx="257057" cy="32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00760" y="2852633"/>
            <a:ext cx="533157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28859" y="2909814"/>
            <a:ext cx="437950" cy="17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00760" y="3977206"/>
            <a:ext cx="904462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852628" y="4034388"/>
            <a:ext cx="257057" cy="17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8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66942" y="2403669"/>
            <a:ext cx="266578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76396" y="2965515"/>
            <a:ext cx="199933" cy="21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4752" y="3284984"/>
            <a:ext cx="11520000" cy="3504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2687165" y="4408754"/>
            <a:ext cx="238016" cy="21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4315198" y="5418243"/>
            <a:ext cx="218975" cy="219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2677644" y="6427732"/>
            <a:ext cx="228495" cy="22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606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17032"/>
            <a:ext cx="11520000" cy="24653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996099" y="3793475"/>
            <a:ext cx="199933" cy="21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977057" y="4299914"/>
            <a:ext cx="238016" cy="21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977057" y="4806352"/>
            <a:ext cx="238016" cy="21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996099" y="5312791"/>
            <a:ext cx="199933" cy="21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996099" y="5819230"/>
            <a:ext cx="199933" cy="21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980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81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3651449"/>
            <a:ext cx="8663801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3146683"/>
            <a:ext cx="10663140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51041" y="2641917"/>
            <a:ext cx="3694016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760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第五单元测试卷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3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72000" y="3610628"/>
            <a:ext cx="209454" cy="21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33190" y="3610628"/>
            <a:ext cx="152330" cy="21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56297" y="3610628"/>
            <a:ext cx="218975" cy="21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17487" y="3610628"/>
            <a:ext cx="199933" cy="21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59636" y="3610628"/>
            <a:ext cx="209454" cy="21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7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14876" y="2948168"/>
            <a:ext cx="9016066" cy="126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4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804622"/>
            <a:ext cx="238016" cy="22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329020"/>
            <a:ext cx="266578" cy="219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843883"/>
            <a:ext cx="218975" cy="219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358747"/>
            <a:ext cx="238016" cy="219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3873610"/>
            <a:ext cx="266578" cy="219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2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718801"/>
            <a:ext cx="238016" cy="21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233656"/>
            <a:ext cx="190413" cy="21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2748511"/>
            <a:ext cx="238016" cy="22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24528" y="3263366"/>
            <a:ext cx="238016" cy="22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3787755"/>
            <a:ext cx="190413" cy="21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2366748"/>
            <a:ext cx="218975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919573"/>
            <a:ext cx="218975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462867"/>
            <a:ext cx="218975" cy="2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4015693"/>
            <a:ext cx="266578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558987"/>
            <a:ext cx="228495" cy="2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3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57513"/>
            <a:ext cx="218975" cy="21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301432"/>
            <a:ext cx="228495" cy="22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854894"/>
            <a:ext cx="228495" cy="21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408355"/>
            <a:ext cx="218975" cy="21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3952274"/>
            <a:ext cx="228495" cy="22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26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66942" y="1795786"/>
            <a:ext cx="1066314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22280" y="2232525"/>
            <a:ext cx="675966" cy="33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70016" y="2893324"/>
            <a:ext cx="599801" cy="21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38115" y="3437322"/>
            <a:ext cx="1094876" cy="28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71867" y="3990863"/>
            <a:ext cx="1018710" cy="27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12</Words>
  <Application>Microsoft Office PowerPoint</Application>
  <PresentationFormat>宽屏</PresentationFormat>
  <Paragraphs>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2021-12-29T10:01:41Z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