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58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42" y="126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36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4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5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72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586" b="650"/>
          <a:stretch/>
        </p:blipFill>
        <p:spPr>
          <a:xfrm>
            <a:off x="-24680" y="0"/>
            <a:ext cx="12216680" cy="681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09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80345"/>
            <a:ext cx="238016" cy="219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377475"/>
            <a:ext cx="266578" cy="219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3484146"/>
            <a:ext cx="266578" cy="219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67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280532"/>
            <a:ext cx="218975" cy="21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369139"/>
            <a:ext cx="238016" cy="22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330627"/>
            <a:ext cx="11520000" cy="19705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986578" y="3464549"/>
            <a:ext cx="218975" cy="22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986578" y="4449840"/>
            <a:ext cx="218975" cy="220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74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38314" y="2224741"/>
            <a:ext cx="466512" cy="171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42710" y="2167504"/>
            <a:ext cx="1085355" cy="27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04892" y="3617510"/>
            <a:ext cx="1056793" cy="27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3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38446" y="1700720"/>
            <a:ext cx="885421" cy="276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85190" y="1700720"/>
            <a:ext cx="675966" cy="229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57421" y="3152250"/>
            <a:ext cx="647404" cy="276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13752" y="3152250"/>
            <a:ext cx="695008" cy="229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301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62148" y="1718789"/>
            <a:ext cx="1113917" cy="266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23471" y="1737858"/>
            <a:ext cx="323702" cy="200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594578" y="1484784"/>
            <a:ext cx="809256" cy="45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30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224815"/>
            <a:ext cx="4427107" cy="26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3207449"/>
            <a:ext cx="3341752" cy="27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4180542"/>
            <a:ext cx="4350942" cy="28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830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6099" y="1709237"/>
            <a:ext cx="4151008" cy="26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6099" y="2681696"/>
            <a:ext cx="3817785" cy="27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32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19008" y="2175689"/>
            <a:ext cx="238016" cy="21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81454" y="3585794"/>
            <a:ext cx="199933" cy="219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24000" y="4062181"/>
            <a:ext cx="266578" cy="228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t="6751"/>
          <a:stretch/>
        </p:blipFill>
        <p:spPr>
          <a:xfrm>
            <a:off x="5610162" y="4464115"/>
            <a:ext cx="5616624" cy="1989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36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71933" y="1184965"/>
            <a:ext cx="218975" cy="219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76330" y="2139201"/>
            <a:ext cx="228495" cy="22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936" y="1047372"/>
            <a:ext cx="6360456" cy="2641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34007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688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latin typeface="Calibri" panose="020F0502020204030204" pitchFamily="34" charset="0"/>
              </a:rPr>
              <a:t>Recycle2</a:t>
            </a:r>
            <a:r>
              <a:rPr lang="zh-CN" altLang="en-US" sz="3200" dirty="0" smtClean="0">
                <a:latin typeface="Calibri" panose="020F0502020204030204" pitchFamily="34" charset="0"/>
              </a:rPr>
              <a:t>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09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4661" y="2129428"/>
            <a:ext cx="190413" cy="219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606442"/>
            <a:ext cx="238016" cy="228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5619" y="3092995"/>
            <a:ext cx="238016" cy="219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5619" y="3570008"/>
            <a:ext cx="238016" cy="219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24661" y="4047021"/>
            <a:ext cx="190413" cy="219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51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79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2142768"/>
            <a:ext cx="5893289" cy="28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19801" y="1194893"/>
            <a:ext cx="5017388" cy="26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917" y="1673618"/>
            <a:ext cx="10596495" cy="27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89520" y="1185319"/>
            <a:ext cx="4788892" cy="28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" y="-27385"/>
            <a:ext cx="12176795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64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339425"/>
            <a:ext cx="266578" cy="21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892809"/>
            <a:ext cx="266578" cy="21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3436652"/>
            <a:ext cx="238016" cy="21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990036"/>
            <a:ext cx="266578" cy="21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4543420"/>
            <a:ext cx="238016" cy="228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28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72000" y="3141524"/>
            <a:ext cx="209454" cy="21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66545" y="3141524"/>
            <a:ext cx="218975" cy="21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070611" y="3141524"/>
            <a:ext cx="209454" cy="21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84198" y="3141524"/>
            <a:ext cx="152330" cy="21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269223" y="3141524"/>
            <a:ext cx="199933" cy="21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3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29057" y="3644313"/>
            <a:ext cx="304661" cy="27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90247" y="3682444"/>
            <a:ext cx="218975" cy="162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18148" y="3644313"/>
            <a:ext cx="304661" cy="27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12694" y="3644313"/>
            <a:ext cx="304661" cy="27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573884" y="3682444"/>
            <a:ext cx="209454" cy="162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5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51768" y="1700809"/>
            <a:ext cx="837818" cy="35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19206" y="2327742"/>
            <a:ext cx="971107" cy="27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38247" y="2880177"/>
            <a:ext cx="1066314" cy="27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489851" y="3432613"/>
            <a:ext cx="847338" cy="228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156628" y="3985048"/>
            <a:ext cx="1085355" cy="228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7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00694" y="2395343"/>
            <a:ext cx="218975" cy="171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10214" y="2948168"/>
            <a:ext cx="209454" cy="162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00694" y="3491462"/>
            <a:ext cx="218975" cy="171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4006161"/>
            <a:ext cx="304661" cy="276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4558987"/>
            <a:ext cx="295140" cy="266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5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765782"/>
            <a:ext cx="266578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308692"/>
            <a:ext cx="228495" cy="228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2861128"/>
            <a:ext cx="218975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3413563"/>
            <a:ext cx="228495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3965999"/>
            <a:ext cx="266578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48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747274"/>
            <a:ext cx="238016" cy="228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853044"/>
            <a:ext cx="218975" cy="219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949281"/>
            <a:ext cx="238016" cy="228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11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2021-12-29T09:19:19Z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