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88" r:id="rId3"/>
    <p:sldId id="260" r:id="rId4"/>
    <p:sldId id="267" r:id="rId5"/>
    <p:sldId id="268" r:id="rId6"/>
    <p:sldId id="26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9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05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91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47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849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46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" y="0"/>
            <a:ext cx="11903968" cy="686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39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86578" y="1251768"/>
            <a:ext cx="218975" cy="219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6578" y="2520950"/>
            <a:ext cx="218975" cy="219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67537" y="3790131"/>
            <a:ext cx="276099" cy="219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65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86578" y="1146804"/>
            <a:ext cx="218975" cy="219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6578" y="2339738"/>
            <a:ext cx="218975" cy="219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6578" y="3532671"/>
            <a:ext cx="218975" cy="219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783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318303"/>
            <a:ext cx="266578" cy="219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6578" y="2509821"/>
            <a:ext cx="218975" cy="219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8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33851" y="3512000"/>
            <a:ext cx="295140" cy="27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18809" y="3550149"/>
            <a:ext cx="218975" cy="171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556165" y="3559686"/>
            <a:ext cx="209454" cy="162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707834" y="3512000"/>
            <a:ext cx="304661" cy="27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002314" y="3550149"/>
            <a:ext cx="218975" cy="171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33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1814020"/>
            <a:ext cx="199933" cy="219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405049"/>
            <a:ext cx="199933" cy="219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3005612"/>
            <a:ext cx="142809" cy="219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24528" y="3596641"/>
            <a:ext cx="218975" cy="219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34049" y="4197203"/>
            <a:ext cx="199933" cy="219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17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1785475"/>
            <a:ext cx="218975" cy="219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2386083"/>
            <a:ext cx="228495" cy="219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2986691"/>
            <a:ext cx="218975" cy="219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53090" y="3577765"/>
            <a:ext cx="218975" cy="219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34049" y="4769447"/>
            <a:ext cx="266578" cy="219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47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2518256"/>
            <a:ext cx="228495" cy="228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3851739"/>
            <a:ext cx="266578" cy="219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540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918399"/>
            <a:ext cx="238016" cy="228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3252216"/>
            <a:ext cx="266578" cy="219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7057" y="4576506"/>
            <a:ext cx="266578" cy="219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20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2003740"/>
            <a:ext cx="238016" cy="219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53090" y="2670357"/>
            <a:ext cx="199933" cy="219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3327451"/>
            <a:ext cx="199933" cy="228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3994068"/>
            <a:ext cx="238016" cy="219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34049" y="4651162"/>
            <a:ext cx="238016" cy="228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19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00694" y="2051890"/>
            <a:ext cx="209454" cy="161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671232"/>
            <a:ext cx="304661" cy="276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34049" y="3338216"/>
            <a:ext cx="304661" cy="276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500694" y="4043313"/>
            <a:ext cx="209454" cy="161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500694" y="4700769"/>
            <a:ext cx="209454" cy="161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544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4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专项一</a:t>
            </a:r>
            <a:r>
              <a:rPr lang="en-US" altLang="zh-CN" sz="3200" dirty="0" smtClean="0">
                <a:latin typeface="Calibri" panose="020F0502020204030204" pitchFamily="34" charset="0"/>
              </a:rPr>
              <a:t>—</a:t>
            </a:r>
            <a:r>
              <a:rPr lang="zh-CN" altLang="en-US" sz="3200" dirty="0" smtClean="0">
                <a:latin typeface="Calibri" panose="020F0502020204030204" pitchFamily="34" charset="0"/>
              </a:rPr>
              <a:t>听力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4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78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2071360"/>
            <a:ext cx="218975" cy="219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767219"/>
            <a:ext cx="257057" cy="219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34049" y="3472611"/>
            <a:ext cx="238016" cy="219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4168470"/>
            <a:ext cx="238016" cy="219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39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356170"/>
            <a:ext cx="238016" cy="228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67537" y="2060881"/>
            <a:ext cx="276099" cy="219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7057" y="2756069"/>
            <a:ext cx="238016" cy="228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86578" y="3460780"/>
            <a:ext cx="218975" cy="219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86578" y="4165491"/>
            <a:ext cx="218975" cy="219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77057" y="4860679"/>
            <a:ext cx="266578" cy="219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63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19669" y="3628995"/>
            <a:ext cx="209454" cy="219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728528" y="3628995"/>
            <a:ext cx="218975" cy="219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737388" y="3628995"/>
            <a:ext cx="199933" cy="219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679603" y="3628995"/>
            <a:ext cx="342743" cy="219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697983" y="3628995"/>
            <a:ext cx="199933" cy="219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6145" descr="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0736" y="3904099"/>
            <a:ext cx="11520000" cy="21171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0" name="Rectangle 6146"/>
          <p:cNvSpPr/>
          <p:nvPr/>
        </p:nvSpPr>
        <p:spPr bwMode="white">
          <a:xfrm>
            <a:off x="1714851" y="5649349"/>
            <a:ext cx="209454" cy="219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7"/>
          <p:cNvSpPr/>
          <p:nvPr/>
        </p:nvSpPr>
        <p:spPr bwMode="white">
          <a:xfrm>
            <a:off x="3695149" y="5658886"/>
            <a:ext cx="199933" cy="209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8"/>
          <p:cNvSpPr/>
          <p:nvPr/>
        </p:nvSpPr>
        <p:spPr bwMode="white">
          <a:xfrm>
            <a:off x="5656405" y="5649349"/>
            <a:ext cx="209454" cy="219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49"/>
          <p:cNvSpPr/>
          <p:nvPr/>
        </p:nvSpPr>
        <p:spPr bwMode="white">
          <a:xfrm>
            <a:off x="7674785" y="5658886"/>
            <a:ext cx="152330" cy="209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50"/>
          <p:cNvSpPr/>
          <p:nvPr/>
        </p:nvSpPr>
        <p:spPr bwMode="white">
          <a:xfrm>
            <a:off x="9626521" y="5649349"/>
            <a:ext cx="199933" cy="219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455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1795095"/>
            <a:ext cx="266578" cy="219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51239" y="1795095"/>
            <a:ext cx="218975" cy="219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39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67537" y="1242200"/>
            <a:ext cx="276099" cy="219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575206" y="1242200"/>
            <a:ext cx="266578" cy="219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67537" y="3035951"/>
            <a:ext cx="276099" cy="219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575206" y="3035951"/>
            <a:ext cx="266578" cy="219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20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86578" y="1375892"/>
            <a:ext cx="218975" cy="219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575206" y="1375892"/>
            <a:ext cx="266578" cy="219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6578" y="3170338"/>
            <a:ext cx="218975" cy="219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594247" y="3170338"/>
            <a:ext cx="218975" cy="219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39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1948097"/>
            <a:ext cx="218975" cy="219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15008" y="3216856"/>
            <a:ext cx="266578" cy="219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12</Words>
  <Application>Microsoft Office PowerPoint</Application>
  <PresentationFormat>宽屏</PresentationFormat>
  <Paragraphs>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6</cp:revision>
  <dcterms:created xsi:type="dcterms:W3CDTF">2021-12-27T06:11:56Z</dcterms:created>
  <dcterms:modified xsi:type="dcterms:W3CDTF">2022-01-18T11:01:37Z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