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1" r:id="rId3"/>
    <p:sldId id="260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92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38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19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15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29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3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9669" y="2081218"/>
            <a:ext cx="866380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42975" y="2081218"/>
            <a:ext cx="247537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19669" y="2910800"/>
            <a:ext cx="695008" cy="219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52561" y="2910800"/>
            <a:ext cx="590280" cy="219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4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91239" y="1565755"/>
            <a:ext cx="495074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24198" y="1565755"/>
            <a:ext cx="723570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71801" y="2403920"/>
            <a:ext cx="295140" cy="20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04826" y="2442019"/>
            <a:ext cx="361785" cy="219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04495" y="2403920"/>
            <a:ext cx="285619" cy="20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291239" y="3223037"/>
            <a:ext cx="894942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24066" y="3223037"/>
            <a:ext cx="761652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9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575948"/>
            <a:ext cx="21897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45719" y="1585485"/>
            <a:ext cx="247537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234033"/>
            <a:ext cx="22849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36198" y="2243570"/>
            <a:ext cx="637884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2892118"/>
            <a:ext cx="266578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26677" y="2901655"/>
            <a:ext cx="36178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43570" y="3550203"/>
            <a:ext cx="22849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326677" y="3540665"/>
            <a:ext cx="1009190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43570" y="4208288"/>
            <a:ext cx="22849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326677" y="4217825"/>
            <a:ext cx="580760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4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958288"/>
            <a:ext cx="771173" cy="39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95570" y="2025114"/>
            <a:ext cx="847338" cy="32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23801" y="2025114"/>
            <a:ext cx="371305" cy="32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66280" y="2025114"/>
            <a:ext cx="361785" cy="32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99438" y="1958288"/>
            <a:ext cx="1171041" cy="39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37917" y="2111033"/>
            <a:ext cx="456991" cy="429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53024" y="3084787"/>
            <a:ext cx="466512" cy="40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309950" y="3247080"/>
            <a:ext cx="637884" cy="42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119206" y="3084787"/>
            <a:ext cx="837818" cy="40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147438" y="3247080"/>
            <a:ext cx="495074" cy="23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871008" y="3151614"/>
            <a:ext cx="637884" cy="33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699305" y="3170707"/>
            <a:ext cx="1094876" cy="315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4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5553" y="1575836"/>
            <a:ext cx="685487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71933" y="1575836"/>
            <a:ext cx="933024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95371" y="1575836"/>
            <a:ext cx="342743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19008" y="1642583"/>
            <a:ext cx="504595" cy="32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18776" y="1575837"/>
            <a:ext cx="1856528" cy="57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205553" y="2701003"/>
            <a:ext cx="1028231" cy="4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24198" y="2780928"/>
            <a:ext cx="352264" cy="32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947834" y="2701003"/>
            <a:ext cx="571239" cy="4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719008" y="2701003"/>
            <a:ext cx="1399537" cy="4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318479" y="2701003"/>
            <a:ext cx="695008" cy="4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203900" y="2701003"/>
            <a:ext cx="428429" cy="4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870347" y="2701003"/>
            <a:ext cx="1647074" cy="591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205553" y="3835706"/>
            <a:ext cx="1113917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509884" y="3835706"/>
            <a:ext cx="980628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680925" y="3835706"/>
            <a:ext cx="352264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4204561" y="3835706"/>
            <a:ext cx="923504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586193"/>
            <a:ext cx="228495" cy="21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837351"/>
            <a:ext cx="218975" cy="21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0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175363"/>
            <a:ext cx="276099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424619"/>
            <a:ext cx="276099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673875"/>
            <a:ext cx="218975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3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29007"/>
            <a:ext cx="20945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244395"/>
            <a:ext cx="20945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759784"/>
            <a:ext cx="152330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275172"/>
            <a:ext cx="20945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790560"/>
            <a:ext cx="218975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2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6" y="2281337"/>
            <a:ext cx="228495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9537" y="3320589"/>
            <a:ext cx="209454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6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2795891"/>
            <a:ext cx="238016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33983" y="3825427"/>
            <a:ext cx="247537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168197"/>
            <a:ext cx="11520000" cy="1565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3576198" y="4349514"/>
            <a:ext cx="238016" cy="20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751" y="3068960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专项三</a:t>
            </a:r>
            <a:r>
              <a:rPr lang="en-US" altLang="zh-CN" sz="3200" dirty="0" smtClean="0">
                <a:latin typeface="Calibri" panose="020F0502020204030204" pitchFamily="34" charset="0"/>
              </a:rPr>
              <a:t>—</a:t>
            </a:r>
            <a:r>
              <a:rPr lang="zh-CN" altLang="en-US" sz="3200" dirty="0" smtClean="0">
                <a:latin typeface="Calibri" panose="020F0502020204030204" pitchFamily="34" charset="0"/>
              </a:rPr>
              <a:t>句子与情景交际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5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2282679"/>
            <a:ext cx="247537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90975" y="3313548"/>
            <a:ext cx="218975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6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738210"/>
            <a:ext cx="228495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90975" y="2777991"/>
            <a:ext cx="238016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42644" y="3808232"/>
            <a:ext cx="238016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13890"/>
            <a:ext cx="218975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66995"/>
            <a:ext cx="238016" cy="22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3729631"/>
            <a:ext cx="276099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8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13357"/>
            <a:ext cx="218975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165907"/>
            <a:ext cx="238016" cy="22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127982"/>
            <a:ext cx="238016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7537" y="4090058"/>
            <a:ext cx="276099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2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194373"/>
            <a:ext cx="238016" cy="22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157021"/>
            <a:ext cx="218975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110137"/>
            <a:ext cx="238016" cy="22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8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3444656"/>
            <a:ext cx="199933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71272" y="3444656"/>
            <a:ext cx="228495" cy="22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84859" y="3444656"/>
            <a:ext cx="266578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03173" y="3444656"/>
            <a:ext cx="228495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83404" y="3444656"/>
            <a:ext cx="238016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4077072"/>
            <a:ext cx="11520000" cy="2428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2299544"/>
            <a:ext cx="533157" cy="4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4052639"/>
            <a:ext cx="533157" cy="4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3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727430"/>
            <a:ext cx="533157" cy="47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3479300"/>
            <a:ext cx="533157" cy="47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729111"/>
            <a:ext cx="533157" cy="47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