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88" r:id="rId3"/>
    <p:sldId id="260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9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49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70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79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75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11903968" cy="68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9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98977"/>
            <a:ext cx="238016" cy="22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108242"/>
            <a:ext cx="218975" cy="218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2907986"/>
            <a:ext cx="276099" cy="218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77057" y="3707730"/>
            <a:ext cx="238016" cy="218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0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337168"/>
            <a:ext cx="276099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137246"/>
            <a:ext cx="218975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67537" y="2937325"/>
            <a:ext cx="276099" cy="21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34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928995"/>
            <a:ext cx="228495" cy="228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711216"/>
            <a:ext cx="266578" cy="219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493436"/>
            <a:ext cx="228495" cy="219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4266117"/>
            <a:ext cx="266578" cy="219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5048338"/>
            <a:ext cx="266578" cy="219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88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86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19404" y="1471145"/>
            <a:ext cx="218975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66479" y="1471145"/>
            <a:ext cx="190413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04033" y="1471145"/>
            <a:ext cx="228495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89190" y="1471145"/>
            <a:ext cx="218975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300429" y="2253435"/>
            <a:ext cx="238016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976066" y="2253435"/>
            <a:ext cx="228495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651702" y="2253435"/>
            <a:ext cx="209454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298776" y="2253435"/>
            <a:ext cx="228495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2290909" y="3026185"/>
            <a:ext cx="238016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957024" y="3026185"/>
            <a:ext cx="257057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651702" y="3016645"/>
            <a:ext cx="266578" cy="228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7346380" y="3026185"/>
            <a:ext cx="228495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2290909" y="3798935"/>
            <a:ext cx="228495" cy="2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3966545" y="3798935"/>
            <a:ext cx="209454" cy="2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5613619" y="3798935"/>
            <a:ext cx="228495" cy="2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2" name="Rectangle 6161"/>
          <p:cNvSpPr/>
          <p:nvPr/>
        </p:nvSpPr>
        <p:spPr bwMode="white">
          <a:xfrm>
            <a:off x="7279735" y="3798935"/>
            <a:ext cx="228495" cy="2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3" name="Rectangle 6162"/>
          <p:cNvSpPr/>
          <p:nvPr/>
        </p:nvSpPr>
        <p:spPr bwMode="white">
          <a:xfrm>
            <a:off x="2290909" y="4581225"/>
            <a:ext cx="247537" cy="219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4" name="Rectangle 6163"/>
          <p:cNvSpPr/>
          <p:nvPr/>
        </p:nvSpPr>
        <p:spPr bwMode="white">
          <a:xfrm>
            <a:off x="3985586" y="4581225"/>
            <a:ext cx="104727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5" name="Rectangle 6164"/>
          <p:cNvSpPr/>
          <p:nvPr/>
        </p:nvSpPr>
        <p:spPr bwMode="white">
          <a:xfrm>
            <a:off x="5537454" y="4581225"/>
            <a:ext cx="276099" cy="209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6" name="Rectangle 6165"/>
          <p:cNvSpPr/>
          <p:nvPr/>
        </p:nvSpPr>
        <p:spPr bwMode="white">
          <a:xfrm>
            <a:off x="7260694" y="4581225"/>
            <a:ext cx="257057" cy="228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15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47570" y="2136845"/>
            <a:ext cx="1228165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278743" y="2136845"/>
            <a:ext cx="933024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47570" y="2917577"/>
            <a:ext cx="933024" cy="27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88264" y="2927098"/>
            <a:ext cx="628363" cy="266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57090" y="3688789"/>
            <a:ext cx="628363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278743" y="3688789"/>
            <a:ext cx="933024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747570" y="4469521"/>
            <a:ext cx="637884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288264" y="4469521"/>
            <a:ext cx="1228165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738049" y="5250254"/>
            <a:ext cx="1542347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278743" y="5250254"/>
            <a:ext cx="1228165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75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6"/>
          <p:cNvSpPr/>
          <p:nvPr/>
        </p:nvSpPr>
        <p:spPr bwMode="white">
          <a:xfrm>
            <a:off x="4943872" y="2276872"/>
            <a:ext cx="1228165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/>
          <p:cNvSpPr/>
          <p:nvPr/>
        </p:nvSpPr>
        <p:spPr bwMode="white">
          <a:xfrm>
            <a:off x="3431704" y="3031945"/>
            <a:ext cx="1872208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6"/>
          <p:cNvSpPr/>
          <p:nvPr/>
        </p:nvSpPr>
        <p:spPr bwMode="white">
          <a:xfrm>
            <a:off x="6744072" y="3791439"/>
            <a:ext cx="1872208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6"/>
          <p:cNvSpPr/>
          <p:nvPr/>
        </p:nvSpPr>
        <p:spPr bwMode="white">
          <a:xfrm>
            <a:off x="4287012" y="4514450"/>
            <a:ext cx="1872208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6"/>
          <p:cNvSpPr/>
          <p:nvPr/>
        </p:nvSpPr>
        <p:spPr bwMode="white">
          <a:xfrm>
            <a:off x="5447928" y="5273944"/>
            <a:ext cx="1872208" cy="28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5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95438" y="3727585"/>
            <a:ext cx="1647074" cy="390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99570" y="3708537"/>
            <a:ext cx="1142479" cy="59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4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844824"/>
            <a:ext cx="1113917" cy="56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19206" y="3961980"/>
            <a:ext cx="837818" cy="238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7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66611" y="1908560"/>
            <a:ext cx="628363" cy="399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95371" y="3933057"/>
            <a:ext cx="1770842" cy="556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886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专项二</a:t>
            </a:r>
            <a:r>
              <a:rPr lang="en-US" altLang="zh-CN" sz="3200" dirty="0" smtClean="0">
                <a:latin typeface="Calibri" panose="020F0502020204030204" pitchFamily="34" charset="0"/>
              </a:rPr>
              <a:t>—</a:t>
            </a:r>
            <a:r>
              <a:rPr lang="zh-CN" altLang="en-US" sz="3200" dirty="0" smtClean="0">
                <a:latin typeface="Calibri" panose="020F0502020204030204" pitchFamily="34" charset="0"/>
              </a:rPr>
              <a:t>语音与词汇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4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263512"/>
            <a:ext cx="304661" cy="267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71140" y="2253968"/>
            <a:ext cx="304661" cy="27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89057" y="2301690"/>
            <a:ext cx="209454" cy="16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00694" y="3590191"/>
            <a:ext cx="209454" cy="16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3590191"/>
            <a:ext cx="209454" cy="162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2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890857"/>
            <a:ext cx="218975" cy="21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510925"/>
            <a:ext cx="228495" cy="228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140532"/>
            <a:ext cx="218975" cy="21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770140"/>
            <a:ext cx="266578" cy="21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390207"/>
            <a:ext cx="266578" cy="219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88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91107" y="3576515"/>
            <a:ext cx="485553" cy="390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99900" y="3586044"/>
            <a:ext cx="485553" cy="38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137256" y="3757560"/>
            <a:ext cx="514115" cy="20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07900" y="3757560"/>
            <a:ext cx="495074" cy="209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83404" y="3586044"/>
            <a:ext cx="428429" cy="381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4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95900" y="3100573"/>
            <a:ext cx="514115" cy="209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09553" y="3100573"/>
            <a:ext cx="514115" cy="209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32661" y="2919483"/>
            <a:ext cx="476033" cy="390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17553" y="2929015"/>
            <a:ext cx="428429" cy="38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736066" y="3100573"/>
            <a:ext cx="514115" cy="2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49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77945"/>
            <a:ext cx="11520000" cy="2615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46"/>
          <p:cNvSpPr/>
          <p:nvPr/>
        </p:nvSpPr>
        <p:spPr bwMode="white">
          <a:xfrm>
            <a:off x="1672066" y="5453776"/>
            <a:ext cx="247537" cy="22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147"/>
          <p:cNvSpPr/>
          <p:nvPr/>
        </p:nvSpPr>
        <p:spPr bwMode="white">
          <a:xfrm>
            <a:off x="3804694" y="5463321"/>
            <a:ext cx="199933" cy="21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148"/>
          <p:cNvSpPr/>
          <p:nvPr/>
        </p:nvSpPr>
        <p:spPr bwMode="white">
          <a:xfrm>
            <a:off x="5937322" y="5463321"/>
            <a:ext cx="104727" cy="21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7974743" y="5463321"/>
            <a:ext cx="199933" cy="21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10059768" y="5463321"/>
            <a:ext cx="228495" cy="219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72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91107" y="3007466"/>
            <a:ext cx="228495" cy="21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776132" y="3007466"/>
            <a:ext cx="247537" cy="21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51636" y="3007466"/>
            <a:ext cx="266578" cy="21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84264" y="3007466"/>
            <a:ext cx="209454" cy="21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135933" y="2997924"/>
            <a:ext cx="228495" cy="2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16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2061015"/>
            <a:ext cx="218975" cy="228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870591"/>
            <a:ext cx="228495" cy="21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670642"/>
            <a:ext cx="218975" cy="219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</Words>
  <Application>Microsoft Office PowerPoint</Application>
  <PresentationFormat>宽屏</PresentationFormat>
  <Paragraphs>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2022-01-18T11:02:13Z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