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87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9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97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77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55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2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" y="0"/>
            <a:ext cx="11903968" cy="68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22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19603" y="1708981"/>
            <a:ext cx="875900" cy="486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80661" y="3376736"/>
            <a:ext cx="1304330" cy="38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8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1737690"/>
            <a:ext cx="228495" cy="2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05487" y="3310429"/>
            <a:ext cx="209454" cy="2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73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280460"/>
            <a:ext cx="228495" cy="210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537" y="2320943"/>
            <a:ext cx="209454" cy="210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8016" y="3370972"/>
            <a:ext cx="257057" cy="210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19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05487" y="3435832"/>
            <a:ext cx="209454" cy="209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01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213396"/>
            <a:ext cx="228495" cy="219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8016" y="2261513"/>
            <a:ext cx="257057" cy="209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7537" y="3309629"/>
            <a:ext cx="199933" cy="209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67537" y="4357746"/>
            <a:ext cx="228495" cy="209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732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86380" y="2195404"/>
            <a:ext cx="1113917" cy="371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71669" y="2271672"/>
            <a:ext cx="333223" cy="295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357223" y="2195404"/>
            <a:ext cx="542677" cy="371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080793" y="2271671"/>
            <a:ext cx="999669" cy="29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299438" y="2271671"/>
            <a:ext cx="1037752" cy="295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2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05553" y="1633216"/>
            <a:ext cx="828297" cy="391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24264" y="1700808"/>
            <a:ext cx="352264" cy="32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76462" y="1785828"/>
            <a:ext cx="599801" cy="429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566677" y="1633216"/>
            <a:ext cx="1837487" cy="391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205553" y="2930414"/>
            <a:ext cx="409388" cy="391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805355" y="2997182"/>
            <a:ext cx="352264" cy="324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328991" y="3083026"/>
            <a:ext cx="437950" cy="2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995438" y="2930414"/>
            <a:ext cx="571239" cy="391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699966" y="2930414"/>
            <a:ext cx="980628" cy="581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804363" y="2930414"/>
            <a:ext cx="1190082" cy="581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85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05553" y="1604799"/>
            <a:ext cx="780694" cy="391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76661" y="1662049"/>
            <a:ext cx="904462" cy="333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52495" y="1662049"/>
            <a:ext cx="361785" cy="333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804694" y="1604799"/>
            <a:ext cx="1789884" cy="391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851636" y="1604799"/>
            <a:ext cx="437950" cy="391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215074" y="2902484"/>
            <a:ext cx="466512" cy="391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872000" y="3055153"/>
            <a:ext cx="637884" cy="429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681256" y="2902484"/>
            <a:ext cx="847338" cy="391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709487" y="3055153"/>
            <a:ext cx="504595" cy="238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442578" y="2969276"/>
            <a:ext cx="628363" cy="324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270876" y="2978818"/>
            <a:ext cx="1094876" cy="314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595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32396" y="1711481"/>
            <a:ext cx="228495" cy="210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56694" y="2218579"/>
            <a:ext cx="247537" cy="210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18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24198" y="1671199"/>
            <a:ext cx="247537" cy="219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43239" y="2691494"/>
            <a:ext cx="209454" cy="20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424198" y="3702255"/>
            <a:ext cx="257057" cy="20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4726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第一单元测试卷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07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2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23073"/>
            <a:ext cx="238016" cy="219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1728598"/>
            <a:ext cx="238016" cy="219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96099" y="2224586"/>
            <a:ext cx="199933" cy="228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6099" y="2739650"/>
            <a:ext cx="199933" cy="219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77057" y="3245175"/>
            <a:ext cx="238016" cy="219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74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2479778"/>
            <a:ext cx="218975" cy="20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86446" y="3051116"/>
            <a:ext cx="247537" cy="20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95966" y="3622454"/>
            <a:ext cx="218975" cy="20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86446" y="4193792"/>
            <a:ext cx="257057" cy="20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86446" y="4765130"/>
            <a:ext cx="228495" cy="20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56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67206" y="3392146"/>
            <a:ext cx="228495" cy="21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95107" y="3392146"/>
            <a:ext cx="190413" cy="21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75404" y="3392146"/>
            <a:ext cx="228495" cy="21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84264" y="3392146"/>
            <a:ext cx="228495" cy="21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012165" y="3392146"/>
            <a:ext cx="190413" cy="21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95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1881443"/>
            <a:ext cx="257057" cy="209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95966" y="3026362"/>
            <a:ext cx="218975" cy="209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86446" y="3598822"/>
            <a:ext cx="257057" cy="209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95966" y="4171282"/>
            <a:ext cx="218975" cy="209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95966" y="4743742"/>
            <a:ext cx="218975" cy="209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25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1927537"/>
            <a:ext cx="190413" cy="20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394159"/>
            <a:ext cx="190413" cy="20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8016" y="2956010"/>
            <a:ext cx="228495" cy="20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77057" y="3527383"/>
            <a:ext cx="190413" cy="20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58016" y="4098757"/>
            <a:ext cx="228495" cy="20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83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2386266"/>
            <a:ext cx="257057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95966" y="2948819"/>
            <a:ext cx="218975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05487" y="3520907"/>
            <a:ext cx="209454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05487" y="4092995"/>
            <a:ext cx="209454" cy="20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95966" y="4655548"/>
            <a:ext cx="218975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33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57223" y="2347703"/>
            <a:ext cx="980628" cy="305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7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80793" y="1718505"/>
            <a:ext cx="952066" cy="304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14611" y="3452954"/>
            <a:ext cx="1589950" cy="495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2022-01-18T10:59:48Z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