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</p:sldMasterIdLst>
  <p:sldIdLst>
    <p:sldId id="289" r:id="rId3"/>
    <p:sldId id="260" r:id="rId4"/>
    <p:sldId id="267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90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4" d="100"/>
          <a:sy n="64" d="100"/>
        </p:scale>
        <p:origin x="72" y="1056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3529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01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2555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52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" y="0"/>
            <a:ext cx="11903968" cy="686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6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048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77057" y="1394761"/>
            <a:ext cx="238016" cy="228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77057" y="2510733"/>
            <a:ext cx="266578" cy="219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028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588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77057" y="1222930"/>
            <a:ext cx="238016" cy="228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86578" y="1899467"/>
            <a:ext cx="238016" cy="219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86578" y="2566475"/>
            <a:ext cx="209454" cy="219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86578" y="3233483"/>
            <a:ext cx="218975" cy="219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67537" y="3900491"/>
            <a:ext cx="276099" cy="219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434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43504" y="2624890"/>
            <a:ext cx="1113917" cy="400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947834" y="2624890"/>
            <a:ext cx="628363" cy="400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766611" y="2708920"/>
            <a:ext cx="342743" cy="316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280727" y="2624890"/>
            <a:ext cx="923504" cy="400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653024" y="4265143"/>
            <a:ext cx="828297" cy="390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2671735" y="4265143"/>
            <a:ext cx="1152000" cy="581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995107" y="4265143"/>
            <a:ext cx="980628" cy="390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5166148" y="4312825"/>
            <a:ext cx="352264" cy="343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5708826" y="4417725"/>
            <a:ext cx="599801" cy="429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6480000" y="4312825"/>
            <a:ext cx="1475702" cy="343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716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205553" y="1861002"/>
            <a:ext cx="1180561" cy="390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567008" y="2013393"/>
            <a:ext cx="628363" cy="238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395305" y="2003868"/>
            <a:ext cx="590280" cy="438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185520" y="2013393"/>
            <a:ext cx="771173" cy="238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109024" y="1861002"/>
            <a:ext cx="1132958" cy="390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186512" y="3499203"/>
            <a:ext cx="704528" cy="390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071933" y="3499203"/>
            <a:ext cx="866380" cy="390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3128727" y="3651593"/>
            <a:ext cx="828297" cy="428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4090314" y="3565874"/>
            <a:ext cx="1313851" cy="514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5775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205553" y="1959583"/>
            <a:ext cx="247537" cy="391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653024" y="1959583"/>
            <a:ext cx="704528" cy="391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538446" y="1959583"/>
            <a:ext cx="790214" cy="391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737719" y="2026508"/>
            <a:ext cx="1447140" cy="325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471471" y="2112554"/>
            <a:ext cx="1047272" cy="430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584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43570" y="1728790"/>
            <a:ext cx="218975" cy="219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34049" y="2310793"/>
            <a:ext cx="238016" cy="228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43570" y="2902337"/>
            <a:ext cx="238016" cy="219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43570" y="3484340"/>
            <a:ext cx="199933" cy="219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24528" y="4066342"/>
            <a:ext cx="276099" cy="219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369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078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704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77057" y="1252046"/>
            <a:ext cx="266578" cy="219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77057" y="2427699"/>
            <a:ext cx="228495" cy="219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2239963"/>
            <a:ext cx="56886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大考卷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4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下英语试卷教用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第五单元测试卷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999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86578" y="1222855"/>
            <a:ext cx="218975" cy="219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77057" y="2394268"/>
            <a:ext cx="228495" cy="219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77057" y="3556158"/>
            <a:ext cx="266578" cy="219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03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278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24528" y="2603365"/>
            <a:ext cx="276099" cy="218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43570" y="3241274"/>
            <a:ext cx="218975" cy="218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6145" descr="2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0736" y="3574400"/>
            <a:ext cx="11520000" cy="19428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7" name="Rectangle 6146"/>
          <p:cNvSpPr/>
          <p:nvPr/>
        </p:nvSpPr>
        <p:spPr bwMode="white">
          <a:xfrm>
            <a:off x="1457793" y="3745826"/>
            <a:ext cx="238016" cy="219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7"/>
          <p:cNvSpPr/>
          <p:nvPr/>
        </p:nvSpPr>
        <p:spPr bwMode="white">
          <a:xfrm>
            <a:off x="1467314" y="4383913"/>
            <a:ext cx="218975" cy="219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8"/>
          <p:cNvSpPr/>
          <p:nvPr/>
        </p:nvSpPr>
        <p:spPr bwMode="white">
          <a:xfrm>
            <a:off x="1457793" y="5012476"/>
            <a:ext cx="238016" cy="228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464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14809" y="3129320"/>
            <a:ext cx="8711404" cy="1572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116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43570" y="1851888"/>
            <a:ext cx="218975" cy="219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24528" y="2490364"/>
            <a:ext cx="276099" cy="219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34049" y="3119310"/>
            <a:ext cx="238016" cy="228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34049" y="3767315"/>
            <a:ext cx="266578" cy="219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24528" y="4396261"/>
            <a:ext cx="276099" cy="219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734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10148" y="3256968"/>
            <a:ext cx="209454" cy="219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709487" y="3256968"/>
            <a:ext cx="209454" cy="219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737388" y="3256968"/>
            <a:ext cx="142809" cy="219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717685" y="3256968"/>
            <a:ext cx="209454" cy="219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717024" y="3256968"/>
            <a:ext cx="218975" cy="219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042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43570" y="2594102"/>
            <a:ext cx="228495" cy="228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34049" y="3232120"/>
            <a:ext cx="266578" cy="219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53090" y="3851092"/>
            <a:ext cx="218975" cy="219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43570" y="4479588"/>
            <a:ext cx="228495" cy="228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34049" y="5108083"/>
            <a:ext cx="266578" cy="228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448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53090" y="1862410"/>
            <a:ext cx="218975" cy="219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34049" y="2492154"/>
            <a:ext cx="266578" cy="219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43570" y="3121899"/>
            <a:ext cx="228495" cy="219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53090" y="3751644"/>
            <a:ext cx="218975" cy="219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34049" y="4381389"/>
            <a:ext cx="266578" cy="219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630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53090" y="1994530"/>
            <a:ext cx="218975" cy="219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34049" y="3252008"/>
            <a:ext cx="266578" cy="219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53090" y="4509487"/>
            <a:ext cx="218975" cy="219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11</Words>
  <Application>Microsoft Office PowerPoint</Application>
  <PresentationFormat>宽屏</PresentationFormat>
  <Paragraphs>2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6</cp:revision>
  <dcterms:created xsi:type="dcterms:W3CDTF">2021-12-27T06:11:56Z</dcterms:created>
  <dcterms:modified xsi:type="dcterms:W3CDTF">2022-01-18T10:59:58Z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