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9" r:id="rId2"/>
  </p:sldMasterIdLst>
  <p:sldIdLst>
    <p:sldId id="290" r:id="rId3"/>
    <p:sldId id="260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91" r:id="rId2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64" d="100"/>
          <a:sy n="64" d="100"/>
        </p:scale>
        <p:origin x="72" y="1056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51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248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7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3453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" y="0"/>
            <a:ext cx="11903968" cy="686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5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998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680925" y="1881606"/>
            <a:ext cx="913983" cy="209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107702" y="1881606"/>
            <a:ext cx="790214" cy="2576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3680925" y="2454183"/>
            <a:ext cx="1180561" cy="209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117223" y="2444640"/>
            <a:ext cx="714049" cy="219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680925" y="3017216"/>
            <a:ext cx="523636" cy="209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851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844855"/>
            <a:ext cx="218975" cy="21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31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77057" y="1127691"/>
            <a:ext cx="238016" cy="228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062450"/>
            <a:ext cx="238016" cy="219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6578" y="2987670"/>
            <a:ext cx="218975" cy="219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986578" y="3922429"/>
            <a:ext cx="218975" cy="219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633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767272" y="2185259"/>
            <a:ext cx="1323371" cy="581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271537" y="2232900"/>
            <a:ext cx="1361454" cy="3430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241652" y="2185259"/>
            <a:ext cx="1332892" cy="581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8726876" y="2251956"/>
            <a:ext cx="1409057" cy="323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767272" y="3585890"/>
            <a:ext cx="894942" cy="581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2852628" y="3738340"/>
            <a:ext cx="628363" cy="238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3671404" y="3585890"/>
            <a:ext cx="1152000" cy="3906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241652" y="3585890"/>
            <a:ext cx="1475702" cy="5812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898247" y="3738340"/>
            <a:ext cx="714049" cy="2382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65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526280" y="2759891"/>
            <a:ext cx="1342413" cy="324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661884" y="3819368"/>
            <a:ext cx="1266247" cy="515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640528" y="3819368"/>
            <a:ext cx="1209123" cy="3245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32927" y="1012826"/>
            <a:ext cx="2000250" cy="65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4672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0402512" y="1470956"/>
            <a:ext cx="818776" cy="6007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174347" y="3015712"/>
            <a:ext cx="771173" cy="2383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100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071933" y="2196332"/>
            <a:ext cx="209454" cy="209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2100495" y="3589362"/>
            <a:ext cx="257057" cy="2099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47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633983" y="2117944"/>
            <a:ext cx="238016" cy="21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672066" y="3508219"/>
            <a:ext cx="228495" cy="209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672066" y="4422372"/>
            <a:ext cx="238016" cy="2190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757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572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57884" y="3293723"/>
            <a:ext cx="209454" cy="219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90115" y="3293723"/>
            <a:ext cx="209454" cy="219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41388" y="3293723"/>
            <a:ext cx="142809" cy="219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2" y="2239963"/>
            <a:ext cx="547260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大考卷</a:t>
            </a:r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4</a:t>
            </a: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下英语试卷教用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sz="3200" dirty="0" smtClean="0">
                <a:latin typeface="Calibri" panose="020F0502020204030204" pitchFamily="34" charset="0"/>
              </a:rPr>
              <a:t>第四单元测试卷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466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57884" y="2791889"/>
            <a:ext cx="209454" cy="219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690115" y="2791889"/>
            <a:ext cx="199933" cy="219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8012826" y="2791889"/>
            <a:ext cx="218975" cy="219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817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96099" y="1662164"/>
            <a:ext cx="238016" cy="2195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5418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6578" y="1137309"/>
            <a:ext cx="218975" cy="2196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标题 3073">
            <a:extLst>
              <a:ext uri="{FF2B5EF4-FFF2-40B4-BE49-F238E27FC236}">
                <a16:creationId xmlns:a16="http://schemas.microsoft.com/office/drawing/2014/main" id="{B0848B07-EEF9-459E-B83F-F4F41740EBF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209800" y="2130426"/>
            <a:ext cx="7772400" cy="1470025"/>
          </a:xfrm>
          <a:prstGeom prst="rect">
            <a:avLst/>
          </a:prstGeom>
        </p:spPr>
        <p:txBody>
          <a:bodyPr anchor="ctr"/>
          <a:lstStyle/>
          <a:p>
            <a:endParaRPr lang="zh-CN" altLang="zh-CN" sz="4400"/>
          </a:p>
        </p:txBody>
      </p:sp>
      <p:sp>
        <p:nvSpPr>
          <p:cNvPr id="7170" name="副标题 3074">
            <a:extLst>
              <a:ext uri="{FF2B5EF4-FFF2-40B4-BE49-F238E27FC236}">
                <a16:creationId xmlns:a16="http://schemas.microsoft.com/office/drawing/2014/main" id="{92B44265-B1F8-41D8-9D9A-B1E7B504FE34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</p:spPr>
        <p:txBody>
          <a:bodyPr/>
          <a:lstStyle/>
          <a:p>
            <a:endParaRPr lang="zh-CN" altLang="zh-CN" sz="32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9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83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2432621"/>
            <a:ext cx="228495" cy="228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43570" y="2966049"/>
            <a:ext cx="218975" cy="228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3509002"/>
            <a:ext cx="218975" cy="219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24528" y="4042431"/>
            <a:ext cx="276099" cy="219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43570" y="4575859"/>
            <a:ext cx="218975" cy="219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749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1796893"/>
            <a:ext cx="218975" cy="219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089322" y="1796893"/>
            <a:ext cx="218975" cy="219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958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67537" y="1223081"/>
            <a:ext cx="276099" cy="219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746578" y="1223081"/>
            <a:ext cx="218975" cy="219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86578" y="2920984"/>
            <a:ext cx="218975" cy="2193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969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43570" y="1756555"/>
            <a:ext cx="218975" cy="219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2280647"/>
            <a:ext cx="257057" cy="228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2823797"/>
            <a:ext cx="218975" cy="219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24528" y="3357418"/>
            <a:ext cx="276099" cy="2191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34049" y="3881510"/>
            <a:ext cx="228495" cy="228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59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34049" y="2309722"/>
            <a:ext cx="218975" cy="219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15008" y="3444117"/>
            <a:ext cx="266578" cy="219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457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986578" y="1804267"/>
            <a:ext cx="218975" cy="219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977057" y="2947847"/>
            <a:ext cx="238016" cy="219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77057" y="4091426"/>
            <a:ext cx="266578" cy="219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475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453090" y="2499029"/>
            <a:ext cx="218975" cy="21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434049" y="3070450"/>
            <a:ext cx="266578" cy="21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443570" y="3632348"/>
            <a:ext cx="228495" cy="228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453090" y="4203769"/>
            <a:ext cx="218975" cy="21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453090" y="4775191"/>
            <a:ext cx="218975" cy="219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11</Words>
  <Application>Microsoft Office PowerPoint</Application>
  <PresentationFormat>宽屏</PresentationFormat>
  <Paragraphs>2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等线 Light</vt:lpstr>
      <vt:lpstr>宋体</vt:lpstr>
      <vt:lpstr>微软雅黑</vt:lpstr>
      <vt:lpstr>Arial</vt:lpstr>
      <vt:lpstr>Calibri</vt:lpstr>
      <vt:lpstr>Calibri Light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6</cp:revision>
  <dcterms:created xsi:type="dcterms:W3CDTF">2021-12-27T06:11:56Z</dcterms:created>
  <dcterms:modified xsi:type="dcterms:W3CDTF">2022-01-18T11:00:07Z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