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8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9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29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60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20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8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" y="0"/>
            <a:ext cx="11903968" cy="68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61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746658"/>
            <a:ext cx="266578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270461"/>
            <a:ext cx="228495" cy="228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2803787"/>
            <a:ext cx="228495" cy="228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337114"/>
            <a:ext cx="266578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3870440"/>
            <a:ext cx="266578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42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853873"/>
            <a:ext cx="228495" cy="21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914367"/>
            <a:ext cx="266578" cy="21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62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32529"/>
            <a:ext cx="238016" cy="22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366968"/>
            <a:ext cx="266578" cy="21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6578" y="3501408"/>
            <a:ext cx="218975" cy="21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91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33322" y="2901184"/>
            <a:ext cx="1056793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12694" y="3463749"/>
            <a:ext cx="571239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62214" y="4035849"/>
            <a:ext cx="1047272" cy="26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71669" y="4598414"/>
            <a:ext cx="361785" cy="26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57619" y="5170514"/>
            <a:ext cx="866380" cy="20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016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34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136595" y="1385583"/>
            <a:ext cx="733090" cy="162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9768" y="1328286"/>
            <a:ext cx="780694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12958" y="1901255"/>
            <a:ext cx="523636" cy="210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26743" y="1901255"/>
            <a:ext cx="247537" cy="210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155636" y="2464674"/>
            <a:ext cx="418909" cy="219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74148" y="2464674"/>
            <a:ext cx="656925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612958" y="3037643"/>
            <a:ext cx="390347" cy="210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993454" y="3018544"/>
            <a:ext cx="552198" cy="229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214743" y="3601062"/>
            <a:ext cx="552198" cy="210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966545" y="3601062"/>
            <a:ext cx="847338" cy="2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5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42975" y="1718187"/>
            <a:ext cx="218975" cy="20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47966" y="3356519"/>
            <a:ext cx="228495" cy="20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48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10016" y="1337580"/>
            <a:ext cx="247537" cy="21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19537" y="2434681"/>
            <a:ext cx="238016" cy="2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10016" y="4075564"/>
            <a:ext cx="247537" cy="2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9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12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280319"/>
            <a:ext cx="218975" cy="219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367769"/>
            <a:ext cx="228495" cy="228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第三单元测试卷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0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04125"/>
            <a:ext cx="266578" cy="219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302157"/>
            <a:ext cx="257057" cy="219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6578" y="3390642"/>
            <a:ext cx="218975" cy="219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3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2435040"/>
            <a:ext cx="218975" cy="21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79867" y="2435040"/>
            <a:ext cx="266578" cy="21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29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251734"/>
            <a:ext cx="218975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22876" y="1251734"/>
            <a:ext cx="266578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7537" y="2921379"/>
            <a:ext cx="276099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32396" y="2921379"/>
            <a:ext cx="218975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0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843614"/>
            <a:ext cx="218975" cy="21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378145"/>
            <a:ext cx="218975" cy="21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2922220"/>
            <a:ext cx="218975" cy="21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456750"/>
            <a:ext cx="266578" cy="21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52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833055"/>
            <a:ext cx="218975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376398"/>
            <a:ext cx="218975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24528" y="2910209"/>
            <a:ext cx="276099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444021"/>
            <a:ext cx="238016" cy="228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24528" y="4530708"/>
            <a:ext cx="276099" cy="21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14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2224216"/>
            <a:ext cx="228495" cy="22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15008" y="3816583"/>
            <a:ext cx="266578" cy="219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96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738084"/>
            <a:ext cx="238016" cy="228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806280"/>
            <a:ext cx="218975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6578" y="3864939"/>
            <a:ext cx="218975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27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645693"/>
            <a:ext cx="304661" cy="27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94842" y="2693428"/>
            <a:ext cx="209454" cy="16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69950" y="2645693"/>
            <a:ext cx="295140" cy="27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00694" y="3762682"/>
            <a:ext cx="218975" cy="16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794842" y="3762682"/>
            <a:ext cx="209454" cy="16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11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2022-01-18T11:00:14Z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