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91" r:id="rId2"/>
    <p:sldId id="260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87" r:id="rId22"/>
    <p:sldId id="292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7F570-97AD-454C-B301-53B662B63DA6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4B9F3-3902-4C2F-9F20-46E8C44BC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50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9153D-6ED9-4D0E-8AF8-F7901843F5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51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68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88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69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33388" y="1547609"/>
            <a:ext cx="1171041" cy="410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76396" y="3093583"/>
            <a:ext cx="656925" cy="591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0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46"/>
          <p:cNvSpPr/>
          <p:nvPr/>
        </p:nvSpPr>
        <p:spPr bwMode="white">
          <a:xfrm>
            <a:off x="2999656" y="1484784"/>
            <a:ext cx="1728192" cy="410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/>
          <p:cNvSpPr/>
          <p:nvPr/>
        </p:nvSpPr>
        <p:spPr bwMode="white">
          <a:xfrm>
            <a:off x="4367808" y="1890443"/>
            <a:ext cx="504056" cy="410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/>
          <p:cNvSpPr/>
          <p:nvPr/>
        </p:nvSpPr>
        <p:spPr bwMode="white">
          <a:xfrm>
            <a:off x="2999656" y="2132856"/>
            <a:ext cx="1728192" cy="205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/>
          <p:cNvSpPr/>
          <p:nvPr/>
        </p:nvSpPr>
        <p:spPr bwMode="white">
          <a:xfrm>
            <a:off x="2855640" y="1845554"/>
            <a:ext cx="288032" cy="410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/>
          <p:cNvSpPr/>
          <p:nvPr/>
        </p:nvSpPr>
        <p:spPr bwMode="white">
          <a:xfrm>
            <a:off x="8597404" y="2126439"/>
            <a:ext cx="1728192" cy="259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/>
          <p:cNvSpPr/>
          <p:nvPr/>
        </p:nvSpPr>
        <p:spPr bwMode="white">
          <a:xfrm>
            <a:off x="9840416" y="2385444"/>
            <a:ext cx="1728192" cy="32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/>
          <p:cNvSpPr/>
          <p:nvPr/>
        </p:nvSpPr>
        <p:spPr bwMode="white">
          <a:xfrm>
            <a:off x="8624903" y="2646827"/>
            <a:ext cx="1728192" cy="32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6"/>
          <p:cNvSpPr/>
          <p:nvPr/>
        </p:nvSpPr>
        <p:spPr bwMode="white">
          <a:xfrm>
            <a:off x="8624903" y="2364747"/>
            <a:ext cx="63385" cy="32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55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62214" y="1793700"/>
            <a:ext cx="999669" cy="12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62214" y="2688893"/>
            <a:ext cx="1437619" cy="236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/>
          <p:cNvSpPr/>
          <p:nvPr/>
        </p:nvSpPr>
        <p:spPr bwMode="white">
          <a:xfrm>
            <a:off x="3599998" y="1914695"/>
            <a:ext cx="999669" cy="362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/>
          <p:cNvSpPr/>
          <p:nvPr/>
        </p:nvSpPr>
        <p:spPr bwMode="white">
          <a:xfrm>
            <a:off x="2631272" y="2165612"/>
            <a:ext cx="999669" cy="362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/>
          <p:cNvSpPr/>
          <p:nvPr/>
        </p:nvSpPr>
        <p:spPr bwMode="white">
          <a:xfrm>
            <a:off x="2584088" y="1854197"/>
            <a:ext cx="135573" cy="362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/>
          <p:cNvSpPr/>
          <p:nvPr/>
        </p:nvSpPr>
        <p:spPr bwMode="white">
          <a:xfrm>
            <a:off x="8184232" y="1361103"/>
            <a:ext cx="999669" cy="93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/>
          <p:cNvSpPr/>
          <p:nvPr/>
        </p:nvSpPr>
        <p:spPr bwMode="white">
          <a:xfrm>
            <a:off x="9018832" y="1407639"/>
            <a:ext cx="151157" cy="362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6"/>
          <p:cNvSpPr/>
          <p:nvPr/>
        </p:nvSpPr>
        <p:spPr bwMode="white">
          <a:xfrm>
            <a:off x="8170320" y="1733606"/>
            <a:ext cx="999669" cy="120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6"/>
          <p:cNvSpPr/>
          <p:nvPr/>
        </p:nvSpPr>
        <p:spPr bwMode="white">
          <a:xfrm>
            <a:off x="8184232" y="1439954"/>
            <a:ext cx="143793" cy="414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7"/>
          <p:cNvSpPr/>
          <p:nvPr/>
        </p:nvSpPr>
        <p:spPr bwMode="white">
          <a:xfrm>
            <a:off x="4007768" y="2780928"/>
            <a:ext cx="1437619" cy="448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7"/>
          <p:cNvSpPr/>
          <p:nvPr/>
        </p:nvSpPr>
        <p:spPr bwMode="white">
          <a:xfrm>
            <a:off x="2570149" y="3167959"/>
            <a:ext cx="1437619" cy="15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7"/>
          <p:cNvSpPr/>
          <p:nvPr/>
        </p:nvSpPr>
        <p:spPr bwMode="white">
          <a:xfrm>
            <a:off x="2570149" y="2734309"/>
            <a:ext cx="184130" cy="448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96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680106"/>
            <a:ext cx="218975" cy="20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05487" y="2623130"/>
            <a:ext cx="209454" cy="200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95966" y="3556629"/>
            <a:ext cx="218975" cy="20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93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7537" y="1280524"/>
            <a:ext cx="218975" cy="20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2216306"/>
            <a:ext cx="247537" cy="20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13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986102"/>
            <a:ext cx="285619" cy="257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3559859"/>
            <a:ext cx="199933" cy="152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65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575743"/>
            <a:ext cx="285619" cy="25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8016" y="3101108"/>
            <a:ext cx="285619" cy="266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4414942"/>
            <a:ext cx="11520000" cy="14623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928053" y="4806808"/>
            <a:ext cx="199933" cy="152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611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28793" y="1729015"/>
            <a:ext cx="218975" cy="200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0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33388" y="1328010"/>
            <a:ext cx="228495" cy="200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57752" y="2787456"/>
            <a:ext cx="209454" cy="200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10148" y="3273938"/>
            <a:ext cx="228495" cy="200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976396" y="4246901"/>
            <a:ext cx="238016" cy="200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0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544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747" y="3068960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期末真题测试卷（一）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184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47768" y="2536969"/>
            <a:ext cx="1056793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94909" y="2536969"/>
            <a:ext cx="1142479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84595" y="2536969"/>
            <a:ext cx="1056793" cy="28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65090" y="2536969"/>
            <a:ext cx="1142479" cy="28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004628" y="4155823"/>
            <a:ext cx="514115" cy="22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50975" y="4203437"/>
            <a:ext cx="695008" cy="171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997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7537" y="1710455"/>
            <a:ext cx="218975" cy="21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03636" y="1710455"/>
            <a:ext cx="190413" cy="21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2197624"/>
            <a:ext cx="190413" cy="21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994115" y="2197624"/>
            <a:ext cx="228495" cy="21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44"/>
            <a:ext cx="12192000" cy="68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1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2441947"/>
            <a:ext cx="228495" cy="20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2994346"/>
            <a:ext cx="257057" cy="20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95966" y="3546744"/>
            <a:ext cx="209454" cy="20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86446" y="4089619"/>
            <a:ext cx="228495" cy="20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95966" y="4642017"/>
            <a:ext cx="209454" cy="20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13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2308241"/>
            <a:ext cx="257057" cy="199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03504" y="2308241"/>
            <a:ext cx="209454" cy="199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95966" y="3936376"/>
            <a:ext cx="209454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384462" y="3936376"/>
            <a:ext cx="257057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6145" descr="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28" y="4635119"/>
            <a:ext cx="11520000" cy="16742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6146"/>
          <p:cNvSpPr/>
          <p:nvPr/>
        </p:nvSpPr>
        <p:spPr bwMode="white">
          <a:xfrm>
            <a:off x="1376265" y="5371767"/>
            <a:ext cx="247537" cy="200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54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1776524"/>
            <a:ext cx="257057" cy="209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2329927"/>
            <a:ext cx="247537" cy="20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86446" y="2873789"/>
            <a:ext cx="257057" cy="209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86446" y="3427192"/>
            <a:ext cx="247537" cy="209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95966" y="3980596"/>
            <a:ext cx="209454" cy="209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71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67404" y="1776136"/>
            <a:ext cx="257057" cy="209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2968150"/>
            <a:ext cx="209454" cy="20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79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213437"/>
            <a:ext cx="228495" cy="20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8016" y="2404840"/>
            <a:ext cx="257057" cy="20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8016" y="3586711"/>
            <a:ext cx="228495" cy="20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71338" y="3988790"/>
            <a:ext cx="894942" cy="400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32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19074" y="1557430"/>
            <a:ext cx="647404" cy="601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38578" y="3104303"/>
            <a:ext cx="523636" cy="601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17</Words>
  <Application>Microsoft Office PowerPoint</Application>
  <PresentationFormat>宽屏</PresentationFormat>
  <Paragraphs>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2022-01-18T10:57:39Z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