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89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90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2" y="1056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1EDBD-2F24-4239-BC9C-C3185F8FAFCD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CDEA5-29CD-4A1A-80B7-D1A75A8844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751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F9153D-6ED9-4D0E-8AF8-F7901843F5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244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393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88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4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150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242975" y="1628800"/>
            <a:ext cx="742611" cy="596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57487" y="3356992"/>
            <a:ext cx="666446" cy="384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27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147768" y="1594485"/>
            <a:ext cx="999669" cy="457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357223" y="3318965"/>
            <a:ext cx="590280" cy="666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232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05487" y="1698905"/>
            <a:ext cx="209454" cy="199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86446" y="2717720"/>
            <a:ext cx="257057" cy="209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20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58016" y="1213484"/>
            <a:ext cx="218975" cy="209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67537" y="2233690"/>
            <a:ext cx="209454" cy="209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58016" y="3253897"/>
            <a:ext cx="218975" cy="209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167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05487" y="1967579"/>
            <a:ext cx="209454" cy="209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95966" y="3418246"/>
            <a:ext cx="247537" cy="209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30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67537" y="1452034"/>
            <a:ext cx="209454" cy="209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58016" y="2902013"/>
            <a:ext cx="257057" cy="209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58016" y="4351991"/>
            <a:ext cx="257057" cy="209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140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53090" y="1795285"/>
            <a:ext cx="199933" cy="143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95966" y="2262606"/>
            <a:ext cx="276099" cy="257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86446" y="2777611"/>
            <a:ext cx="285619" cy="257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53090" y="3321229"/>
            <a:ext cx="199933" cy="152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386446" y="3874383"/>
            <a:ext cx="285619" cy="257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114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661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10082" y="2997210"/>
            <a:ext cx="247537" cy="219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881190" y="3121209"/>
            <a:ext cx="238016" cy="228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823735" y="3321515"/>
            <a:ext cx="266578" cy="219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594578" y="3321515"/>
            <a:ext cx="218975" cy="219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565685" y="3226131"/>
            <a:ext cx="190413" cy="219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766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60486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3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下英语试卷教用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第三单元测试卷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07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746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05619" y="1805230"/>
            <a:ext cx="180892" cy="209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86578" y="2310983"/>
            <a:ext cx="218975" cy="209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86578" y="2826279"/>
            <a:ext cx="218975" cy="200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05619" y="3341574"/>
            <a:ext cx="180892" cy="200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77057" y="4362623"/>
            <a:ext cx="257057" cy="200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944"/>
            <a:ext cx="12192000" cy="686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5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021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86446" y="2282360"/>
            <a:ext cx="257057" cy="200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86446" y="2759487"/>
            <a:ext cx="228495" cy="209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86446" y="3246157"/>
            <a:ext cx="257057" cy="200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386446" y="3723284"/>
            <a:ext cx="228495" cy="209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395966" y="4209954"/>
            <a:ext cx="209454" cy="200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383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24330" y="3265232"/>
            <a:ext cx="276099" cy="248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050909" y="3255690"/>
            <a:ext cx="285619" cy="257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214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137917" y="2804821"/>
            <a:ext cx="285619" cy="257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632000" y="2804821"/>
            <a:ext cx="285619" cy="257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605421" y="4815524"/>
            <a:ext cx="285619" cy="257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590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05289" y="3333515"/>
            <a:ext cx="199933" cy="152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147438" y="3333515"/>
            <a:ext cx="199933" cy="152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251504" y="3295320"/>
            <a:ext cx="276099" cy="257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317487" y="3295320"/>
            <a:ext cx="285619" cy="257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469157" y="3295320"/>
            <a:ext cx="285619" cy="257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960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72132" y="1814420"/>
            <a:ext cx="228495" cy="228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62611" y="2453462"/>
            <a:ext cx="276099" cy="228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62611" y="3082965"/>
            <a:ext cx="276099" cy="228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72132" y="3712468"/>
            <a:ext cx="228495" cy="238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72132" y="4351510"/>
            <a:ext cx="228495" cy="228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546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81652" y="2625296"/>
            <a:ext cx="276099" cy="228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81652" y="3254861"/>
            <a:ext cx="238016" cy="238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91173" y="3884426"/>
            <a:ext cx="228495" cy="228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81652" y="4513992"/>
            <a:ext cx="276099" cy="228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91173" y="5153096"/>
            <a:ext cx="228495" cy="228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49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252495" y="3484841"/>
            <a:ext cx="647404" cy="677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12</Words>
  <Application>Microsoft Office PowerPoint</Application>
  <PresentationFormat>宽屏</PresentationFormat>
  <Paragraphs>3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7</cp:revision>
  <dcterms:created xsi:type="dcterms:W3CDTF">2021-12-27T06:11:56Z</dcterms:created>
  <dcterms:modified xsi:type="dcterms:W3CDTF">2022-01-18T10:55:32Z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