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7" r:id="rId2"/>
    <p:sldId id="288" r:id="rId3"/>
    <p:sldId id="267" r:id="rId4"/>
    <p:sldId id="268" r:id="rId5"/>
    <p:sldId id="269" r:id="rId6"/>
    <p:sldId id="271" r:id="rId7"/>
    <p:sldId id="272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120" y="12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2"/>
            <a:ext cx="12192000" cy="68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77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2611" y="4093772"/>
            <a:ext cx="3941553" cy="1354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718016" y="4112847"/>
            <a:ext cx="4065322" cy="791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24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36066" y="1632979"/>
            <a:ext cx="780694" cy="457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76528" y="2147822"/>
            <a:ext cx="913983" cy="20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250512" y="2119220"/>
            <a:ext cx="1685157" cy="915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271206" y="3539806"/>
            <a:ext cx="1218644" cy="791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146776" y="3539806"/>
            <a:ext cx="837818" cy="791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022347" y="3539806"/>
            <a:ext cx="1209123" cy="791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89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965553" y="2462346"/>
            <a:ext cx="1342413" cy="667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89983" y="2462346"/>
            <a:ext cx="1342413" cy="1287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98578" y="3396621"/>
            <a:ext cx="1980297" cy="667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880198" y="4073494"/>
            <a:ext cx="1923173" cy="266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47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76528" y="3129940"/>
            <a:ext cx="5436297" cy="1334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877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054214"/>
            <a:ext cx="4522314" cy="1222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877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00429" y="2082868"/>
            <a:ext cx="6064661" cy="754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850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38644" y="1603636"/>
            <a:ext cx="6731107" cy="742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458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38644" y="2100367"/>
            <a:ext cx="6626380" cy="743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96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616658"/>
            <a:ext cx="4455669" cy="1221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76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62214" y="3175239"/>
            <a:ext cx="4979305" cy="1028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数学六年级下人数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624" y="3016251"/>
            <a:ext cx="65527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图形的认识与测量专项复习测试卷</a:t>
            </a:r>
            <a:endParaRPr lang="zh-CN" altLang="en-US" sz="3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2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04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366082" y="1737384"/>
            <a:ext cx="199933" cy="20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460628" y="1737384"/>
            <a:ext cx="199933" cy="20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574214" y="1737384"/>
            <a:ext cx="142809" cy="200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917289" y="2337604"/>
            <a:ext cx="342743" cy="200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709487" y="2861606"/>
            <a:ext cx="323702" cy="20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042380" y="3900083"/>
            <a:ext cx="323702" cy="26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307636" y="3900083"/>
            <a:ext cx="885421" cy="26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337851" y="4433612"/>
            <a:ext cx="1161520" cy="26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583735" y="4433612"/>
            <a:ext cx="609322" cy="26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43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71603" y="1165685"/>
            <a:ext cx="618842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041388" y="1165685"/>
            <a:ext cx="618842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85983" y="1698842"/>
            <a:ext cx="628363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498710" y="1698842"/>
            <a:ext cx="323702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812561" y="1698842"/>
            <a:ext cx="476033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556495" y="2203438"/>
            <a:ext cx="590280" cy="26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329322" y="2736595"/>
            <a:ext cx="599801" cy="26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679272" y="3298314"/>
            <a:ext cx="199933" cy="199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738710" y="3821950"/>
            <a:ext cx="628363" cy="199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432396" y="4888264"/>
            <a:ext cx="199933" cy="199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62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707834" y="1127639"/>
            <a:ext cx="885421" cy="257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99107" y="2737855"/>
            <a:ext cx="333223" cy="209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507570" y="2737855"/>
            <a:ext cx="342743" cy="209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213421" y="3242834"/>
            <a:ext cx="428429" cy="238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231801" y="3242834"/>
            <a:ext cx="418909" cy="228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090644" y="4338543"/>
            <a:ext cx="742611" cy="200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6145" descr="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730476"/>
            <a:ext cx="11520000" cy="8587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1" name="Rectangle 6146"/>
          <p:cNvSpPr/>
          <p:nvPr/>
        </p:nvSpPr>
        <p:spPr bwMode="white">
          <a:xfrm>
            <a:off x="3195371" y="5274359"/>
            <a:ext cx="1028231" cy="229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72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83074" y="1605065"/>
            <a:ext cx="247537" cy="190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83074" y="2082398"/>
            <a:ext cx="247537" cy="190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583074" y="2559731"/>
            <a:ext cx="257057" cy="190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44991" y="3017970"/>
            <a:ext cx="285619" cy="257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583074" y="3705329"/>
            <a:ext cx="247537" cy="190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20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689123" y="1613690"/>
            <a:ext cx="257057" cy="209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994446" y="2566708"/>
            <a:ext cx="228495" cy="209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299438" y="3996235"/>
            <a:ext cx="218975" cy="219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7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53024" y="1613892"/>
            <a:ext cx="257057" cy="209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37388" y="3854333"/>
            <a:ext cx="218975" cy="209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8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270204"/>
            <a:ext cx="11520000" cy="13991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/>
          <p:cNvSpPr/>
          <p:nvPr/>
        </p:nvSpPr>
        <p:spPr bwMode="white">
          <a:xfrm>
            <a:off x="1948165" y="5797283"/>
            <a:ext cx="228495" cy="201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77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3692450"/>
            <a:ext cx="4703230" cy="129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984594" y="3673381"/>
            <a:ext cx="4007949" cy="514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14</Words>
  <Application>Microsoft Office PowerPoint</Application>
  <PresentationFormat>宽屏</PresentationFormat>
  <Paragraphs>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梦梦</cp:lastModifiedBy>
  <cp:revision>4</cp:revision>
  <dcterms:created xsi:type="dcterms:W3CDTF">2021-12-27T06:11:56Z</dcterms:created>
  <dcterms:modified xsi:type="dcterms:W3CDTF">2021-12-30T09:45:22Z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