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91" r:id="rId2"/>
    <p:sldId id="292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3" r:id="rId18"/>
    <p:sldId id="284" r:id="rId19"/>
    <p:sldId id="285" r:id="rId20"/>
    <p:sldId id="286" r:id="rId21"/>
    <p:sldId id="287" r:id="rId22"/>
    <p:sldId id="289" r:id="rId23"/>
    <p:sldId id="290" r:id="rId24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8" d="100"/>
          <a:sy n="108" d="100"/>
        </p:scale>
        <p:origin x="120" y="120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12"/>
            <a:ext cx="12192000" cy="68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22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85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135933" y="1242210"/>
            <a:ext cx="228495" cy="219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13024" y="2568523"/>
            <a:ext cx="228495" cy="20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19404" y="4171549"/>
            <a:ext cx="209454" cy="209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6145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941" y="5206022"/>
            <a:ext cx="11520000" cy="9006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6146"/>
          <p:cNvSpPr/>
          <p:nvPr/>
        </p:nvSpPr>
        <p:spPr bwMode="white">
          <a:xfrm>
            <a:off x="10349329" y="5301836"/>
            <a:ext cx="228495" cy="2203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84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529843" y="2015744"/>
            <a:ext cx="418909" cy="549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516760" y="2015744"/>
            <a:ext cx="331768" cy="549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386115" y="2168519"/>
            <a:ext cx="199933" cy="21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004297" y="2168519"/>
            <a:ext cx="628363" cy="21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2662214" y="2903747"/>
            <a:ext cx="485553" cy="21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5042380" y="2903747"/>
            <a:ext cx="199933" cy="200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984264" y="2903747"/>
            <a:ext cx="199933" cy="21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469157" y="2903747"/>
            <a:ext cx="190413" cy="2005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130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2290846"/>
            <a:ext cx="1989818" cy="183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203900" y="2290846"/>
            <a:ext cx="2970446" cy="1983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318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81916" y="1880920"/>
            <a:ext cx="3469867" cy="200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13553" y="1880920"/>
            <a:ext cx="2132628" cy="200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156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43702" y="2396894"/>
            <a:ext cx="2170710" cy="734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394974" y="2276872"/>
            <a:ext cx="2351603" cy="8452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927140" y="2232525"/>
            <a:ext cx="3046612" cy="8991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  <p:bldP spid="615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867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24462" y="2073088"/>
            <a:ext cx="5464859" cy="515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940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202578" y="1623820"/>
            <a:ext cx="476033" cy="248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16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494"/>
          <a:stretch/>
        </p:blipFill>
        <p:spPr>
          <a:xfrm>
            <a:off x="1127448" y="3074007"/>
            <a:ext cx="6624736" cy="33093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6146"/>
          <p:cNvSpPr/>
          <p:nvPr/>
        </p:nvSpPr>
        <p:spPr bwMode="white">
          <a:xfrm>
            <a:off x="1660605" y="3436417"/>
            <a:ext cx="647404" cy="591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8"/>
          <p:cNvSpPr/>
          <p:nvPr/>
        </p:nvSpPr>
        <p:spPr bwMode="white">
          <a:xfrm>
            <a:off x="3383844" y="3861048"/>
            <a:ext cx="839948" cy="614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6149"/>
          <p:cNvSpPr/>
          <p:nvPr/>
        </p:nvSpPr>
        <p:spPr bwMode="white">
          <a:xfrm>
            <a:off x="4678654" y="4266147"/>
            <a:ext cx="1780363" cy="13924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6533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76528" y="2598629"/>
            <a:ext cx="5788561" cy="1260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123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1959085"/>
            <a:ext cx="4103404" cy="11179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794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67140" y="2016472"/>
            <a:ext cx="7530842" cy="974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数学六年级下人数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3016251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/>
            <a:r>
              <a:rPr lang="zh-CN" altLang="en-US" sz="3200" dirty="0">
                <a:solidFill>
                  <a:prstClr val="black"/>
                </a:solidFill>
                <a:latin typeface="Calibri" panose="020F0502020204030204" pitchFamily="34" charset="0"/>
              </a:rPr>
              <a:t>期末综合模拟达标卷（二）</a:t>
            </a:r>
            <a:endParaRPr lang="zh-CN" altLang="en-US" sz="3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1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367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461619" y="3062460"/>
            <a:ext cx="342743" cy="209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66413" y="3291206"/>
            <a:ext cx="514115" cy="142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690776" y="4120408"/>
            <a:ext cx="342743" cy="200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595570" y="4349154"/>
            <a:ext cx="514115" cy="362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7049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832925" y="1584820"/>
            <a:ext cx="476033" cy="209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042049" y="2003916"/>
            <a:ext cx="314181" cy="2095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22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2781914"/>
            <a:ext cx="11520000" cy="2128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1948165" y="3678943"/>
            <a:ext cx="6064661" cy="696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799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62214" y="2396276"/>
            <a:ext cx="4846016" cy="11159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07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993785" y="1604358"/>
            <a:ext cx="1466181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910082" y="2052446"/>
            <a:ext cx="1247206" cy="2574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737057" y="2042913"/>
            <a:ext cx="675966" cy="266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300429" y="2691211"/>
            <a:ext cx="333223" cy="2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5527933" y="2691211"/>
            <a:ext cx="342743" cy="2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222611" y="2681677"/>
            <a:ext cx="314181" cy="238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4337851" y="2843751"/>
            <a:ext cx="199933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3490512" y="3310907"/>
            <a:ext cx="618842" cy="2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565355" y="3310907"/>
            <a:ext cx="142809" cy="2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8898247" y="3310907"/>
            <a:ext cx="314181" cy="200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7" name="Rectangle 6156"/>
          <p:cNvSpPr/>
          <p:nvPr/>
        </p:nvSpPr>
        <p:spPr bwMode="white">
          <a:xfrm>
            <a:off x="8472264" y="3768529"/>
            <a:ext cx="425983" cy="633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8" name="Rectangle 6157"/>
          <p:cNvSpPr/>
          <p:nvPr/>
        </p:nvSpPr>
        <p:spPr bwMode="white">
          <a:xfrm>
            <a:off x="10416480" y="3768529"/>
            <a:ext cx="432047" cy="633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61" name="Rectangle 6160"/>
          <p:cNvSpPr/>
          <p:nvPr/>
        </p:nvSpPr>
        <p:spPr bwMode="white">
          <a:xfrm>
            <a:off x="5956363" y="4540766"/>
            <a:ext cx="314181" cy="209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  <p:bldP spid="61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145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376595" y="1594332"/>
            <a:ext cx="199933" cy="209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804033" y="1594332"/>
            <a:ext cx="342743" cy="209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03570" y="2061040"/>
            <a:ext cx="333223" cy="209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184198" y="2527749"/>
            <a:ext cx="323702" cy="200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24000" y="3451642"/>
            <a:ext cx="599801" cy="209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449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52694" y="1594648"/>
            <a:ext cx="199933" cy="2096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68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28859" y="1614383"/>
            <a:ext cx="323702" cy="2099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1657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469487" y="1137244"/>
            <a:ext cx="190413" cy="2098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224264" y="2988158"/>
            <a:ext cx="771173" cy="200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779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583074" y="1575533"/>
            <a:ext cx="257057" cy="190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544991" y="1985301"/>
            <a:ext cx="295140" cy="2572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583074" y="2595188"/>
            <a:ext cx="247537" cy="190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583074" y="3176487"/>
            <a:ext cx="247537" cy="190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83074" y="3614843"/>
            <a:ext cx="257057" cy="1905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800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8374611" y="1594892"/>
            <a:ext cx="228495" cy="209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338181" y="3063290"/>
            <a:ext cx="228495" cy="2097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13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4</cp:revision>
  <dcterms:created xsi:type="dcterms:W3CDTF">2021-12-27T06:11:56Z</dcterms:created>
  <dcterms:modified xsi:type="dcterms:W3CDTF">2021-12-30T10:00:44Z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