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7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8" d="100"/>
          <a:sy n="108" d="100"/>
        </p:scale>
        <p:origin x="120" y="12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2"/>
            <a:ext cx="12192000" cy="68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0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265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62148" y="2398055"/>
            <a:ext cx="447471" cy="210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09024" y="2398055"/>
            <a:ext cx="342743" cy="210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984264" y="2398055"/>
            <a:ext cx="437950" cy="210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992793" y="2398055"/>
            <a:ext cx="199933" cy="210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773818" y="3123941"/>
            <a:ext cx="506758" cy="582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985917" y="3276759"/>
            <a:ext cx="752132" cy="210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394644" y="3276759"/>
            <a:ext cx="476033" cy="210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708165" y="3276759"/>
            <a:ext cx="618842" cy="210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631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0826" y="2111100"/>
            <a:ext cx="2522975" cy="1193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241983" y="2092006"/>
            <a:ext cx="2646743" cy="1212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124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1917" y="1948825"/>
            <a:ext cx="1989818" cy="2148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851636" y="2101585"/>
            <a:ext cx="2808595" cy="1833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78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795173" y="2909959"/>
            <a:ext cx="1428099" cy="667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80000" y="3119642"/>
            <a:ext cx="3979636" cy="266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99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699966" y="2492896"/>
            <a:ext cx="2551537" cy="1400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26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86049" y="3272069"/>
            <a:ext cx="4408066" cy="1334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857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62743" y="1596497"/>
            <a:ext cx="2729001" cy="302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859504" y="1146781"/>
            <a:ext cx="875900" cy="26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6"/>
          <p:cNvSpPr/>
          <p:nvPr/>
        </p:nvSpPr>
        <p:spPr bwMode="white">
          <a:xfrm>
            <a:off x="1847528" y="1988840"/>
            <a:ext cx="4896544" cy="136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19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57619" y="2454599"/>
            <a:ext cx="7892628" cy="1804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1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11624" y="2051546"/>
            <a:ext cx="432048" cy="514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585719" y="1584823"/>
            <a:ext cx="456991" cy="209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309950" y="4242289"/>
            <a:ext cx="5493421" cy="1028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475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57619" y="2060910"/>
            <a:ext cx="5521983" cy="1514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数学六年级下人数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536" y="3016251"/>
            <a:ext cx="8064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期末综合模拟冲刺卷</a:t>
            </a:r>
            <a:endParaRPr lang="zh-CN" altLang="en-US" sz="3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0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29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62214" y="2546181"/>
            <a:ext cx="6170090" cy="1209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256" y="1080000"/>
            <a:ext cx="11520000" cy="38288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108437" y="2099116"/>
            <a:ext cx="742611" cy="209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563776" y="2099116"/>
            <a:ext cx="142809" cy="200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547378" y="3365868"/>
            <a:ext cx="523638" cy="567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288007" y="3365868"/>
            <a:ext cx="544297" cy="567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089727" y="3284985"/>
            <a:ext cx="742611" cy="442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784404" y="3518259"/>
            <a:ext cx="723570" cy="209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526685" y="3508734"/>
            <a:ext cx="590280" cy="228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671148" y="4623095"/>
            <a:ext cx="1104396" cy="219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526355" y="4623095"/>
            <a:ext cx="333223" cy="209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6" grpId="0" animBg="1"/>
      <p:bldP spid="61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485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297785" y="1156216"/>
            <a:ext cx="875900" cy="228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672066" y="2127973"/>
            <a:ext cx="485553" cy="209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737388" y="3090203"/>
            <a:ext cx="333223" cy="200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860826" y="3547500"/>
            <a:ext cx="323702" cy="247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40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308958" y="1661748"/>
            <a:ext cx="628363" cy="209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507900" y="2624972"/>
            <a:ext cx="323702" cy="25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918942" y="3130426"/>
            <a:ext cx="190413" cy="200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831603" y="3607269"/>
            <a:ext cx="342743" cy="209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907768" y="4093649"/>
            <a:ext cx="780694" cy="200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479669" y="4732619"/>
            <a:ext cx="485553" cy="200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049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231471" y="1137149"/>
            <a:ext cx="609322" cy="209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32661" y="2489687"/>
            <a:ext cx="190413" cy="209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126743" y="2489687"/>
            <a:ext cx="199933" cy="209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34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44991" y="1690466"/>
            <a:ext cx="285619" cy="25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583074" y="2272317"/>
            <a:ext cx="247537" cy="190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544991" y="2968630"/>
            <a:ext cx="285619" cy="25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554512" y="3684021"/>
            <a:ext cx="285619" cy="25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583074" y="4828646"/>
            <a:ext cx="247537" cy="190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96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440925" y="1689322"/>
            <a:ext cx="209454" cy="199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907107" y="2803239"/>
            <a:ext cx="218975" cy="199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954710" y="4069487"/>
            <a:ext cx="218975" cy="20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72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697652" y="1280193"/>
            <a:ext cx="228495" cy="209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785652" y="3758776"/>
            <a:ext cx="209454" cy="209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8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946507"/>
            <a:ext cx="11520000" cy="17007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/>
          <p:cNvSpPr/>
          <p:nvPr/>
        </p:nvSpPr>
        <p:spPr bwMode="white">
          <a:xfrm>
            <a:off x="3471471" y="5567575"/>
            <a:ext cx="257057" cy="210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10</Words>
  <Application>Microsoft Office PowerPoint</Application>
  <PresentationFormat>宽屏</PresentationFormat>
  <Paragraphs>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梦梦</cp:lastModifiedBy>
  <cp:revision>4</cp:revision>
  <dcterms:created xsi:type="dcterms:W3CDTF">2021-12-27T06:11:56Z</dcterms:created>
  <dcterms:modified xsi:type="dcterms:W3CDTF">2021-12-30T10:05:18Z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