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636" y="9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5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1305" y="2539469"/>
            <a:ext cx="2313520" cy="868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40016" y="2405922"/>
            <a:ext cx="2534462" cy="100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018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623392" y="2035702"/>
            <a:ext cx="2914723" cy="87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951984" y="1921017"/>
            <a:ext cx="2574957" cy="99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1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55702" y="3575171"/>
            <a:ext cx="999669" cy="34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47570" y="3270417"/>
            <a:ext cx="2503933" cy="124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106"/>
          <a:stretch/>
        </p:blipFill>
        <p:spPr>
          <a:xfrm>
            <a:off x="720000" y="1080000"/>
            <a:ext cx="11520000" cy="32851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916628" y="1442083"/>
            <a:ext cx="837818" cy="25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59900" y="1718409"/>
            <a:ext cx="1808925" cy="102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36925" y="2747488"/>
            <a:ext cx="2561057" cy="943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03636" y="3728924"/>
            <a:ext cx="818776" cy="266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862323"/>
            <a:ext cx="5428921" cy="78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/>
          <a:stretch/>
        </p:blipFill>
        <p:spPr>
          <a:xfrm>
            <a:off x="1957619" y="2912206"/>
            <a:ext cx="5376000" cy="1801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9536" y="3112351"/>
            <a:ext cx="3713057" cy="154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1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789"/>
          <a:stretch/>
        </p:blipFill>
        <p:spPr>
          <a:xfrm>
            <a:off x="551384" y="1268760"/>
            <a:ext cx="11520000" cy="1382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727" y="990715"/>
            <a:ext cx="5428921" cy="782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1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90161"/>
            <a:ext cx="5502942" cy="170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21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63110"/>
            <a:ext cx="5729060" cy="1221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14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63406"/>
            <a:ext cx="3989157" cy="122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9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090531"/>
            <a:ext cx="3979636" cy="1801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7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52078"/>
            <a:ext cx="6160885" cy="121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第四单元系统复习测试卷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3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528145"/>
            <a:ext cx="4969785" cy="1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2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2577809"/>
            <a:ext cx="7064330" cy="257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0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47728" y="1641718"/>
            <a:ext cx="432048" cy="563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03173" y="1803570"/>
            <a:ext cx="485553" cy="19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81388" y="2348880"/>
            <a:ext cx="1504264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957024" y="3288793"/>
            <a:ext cx="1866049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157619" y="3774347"/>
            <a:ext cx="312277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735735" y="4459834"/>
            <a:ext cx="190413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1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2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174347" y="1165800"/>
            <a:ext cx="561719" cy="20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9851" y="1671070"/>
            <a:ext cx="209454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19338" y="2176339"/>
            <a:ext cx="342743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12495" y="2691143"/>
            <a:ext cx="323702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280727" y="3196412"/>
            <a:ext cx="314181" cy="238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74347" y="3186879"/>
            <a:ext cx="323702" cy="25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414016" y="3701682"/>
            <a:ext cx="323702" cy="247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93256" y="3711215"/>
            <a:ext cx="323702" cy="22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117553" y="4226018"/>
            <a:ext cx="333223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19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23008" y="1165928"/>
            <a:ext cx="199933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75206" y="1165928"/>
            <a:ext cx="199933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29057" y="1681497"/>
            <a:ext cx="133289" cy="20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95570" y="1671949"/>
            <a:ext cx="342743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612297" y="2244804"/>
            <a:ext cx="790214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33256" y="2817658"/>
            <a:ext cx="1294809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47570" y="3323680"/>
            <a:ext cx="799735" cy="21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8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27867" y="1652904"/>
            <a:ext cx="190413" cy="200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70743" y="2149422"/>
            <a:ext cx="314181" cy="238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891041" y="3180651"/>
            <a:ext cx="599801" cy="200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6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83074" y="1613294"/>
            <a:ext cx="247537" cy="19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54512" y="2070403"/>
            <a:ext cx="285619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44991" y="2546558"/>
            <a:ext cx="295140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83074" y="3051283"/>
            <a:ext cx="247537" cy="19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44991" y="3660762"/>
            <a:ext cx="285619" cy="257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45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17421" y="1604732"/>
            <a:ext cx="228495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17818" y="2558792"/>
            <a:ext cx="247537" cy="20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43173" y="3989882"/>
            <a:ext cx="209454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8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88066" y="1146773"/>
            <a:ext cx="209454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04429" y="2577625"/>
            <a:ext cx="257057" cy="209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81123" y="4018016"/>
            <a:ext cx="209454" cy="2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2021-12-30T09:01:34Z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