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89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20" y="1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2"/>
            <a:ext cx="12192000" cy="68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56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33586" y="2184946"/>
            <a:ext cx="476033" cy="20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84991" y="2184946"/>
            <a:ext cx="190413" cy="20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41256" y="2184946"/>
            <a:ext cx="590280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07041" y="2184946"/>
            <a:ext cx="476033" cy="20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43107" y="2889826"/>
            <a:ext cx="476033" cy="20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918280" y="2889826"/>
            <a:ext cx="904462" cy="20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584066" y="2889826"/>
            <a:ext cx="333223" cy="20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221289" y="2889826"/>
            <a:ext cx="142809" cy="200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5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520932"/>
            <a:ext cx="2227834" cy="1484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41785" y="2520933"/>
            <a:ext cx="2646743" cy="137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73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479376" y="1947128"/>
            <a:ext cx="1906739" cy="2163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41917" y="1956657"/>
            <a:ext cx="2332561" cy="1991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64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839416" y="2276873"/>
            <a:ext cx="1984649" cy="8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176000" y="2424810"/>
            <a:ext cx="1866049" cy="734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384462" y="2424810"/>
            <a:ext cx="2671978" cy="932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16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56694" y="2356096"/>
            <a:ext cx="476033" cy="19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78743" y="2356096"/>
            <a:ext cx="476033" cy="19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27603" y="2889390"/>
            <a:ext cx="885421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128727" y="3479823"/>
            <a:ext cx="609322" cy="19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431735" y="3479823"/>
            <a:ext cx="618842" cy="19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6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19338" y="3056139"/>
            <a:ext cx="3265586" cy="754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86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1614536"/>
            <a:ext cx="3122776" cy="744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25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11798"/>
            <a:ext cx="4941223" cy="75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06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092542"/>
            <a:ext cx="5084033" cy="1700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77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698682"/>
            <a:ext cx="3817785" cy="1228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数学六年级下人数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</a:t>
            </a:r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二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单元系统复习测试卷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9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1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00885"/>
            <a:ext cx="4379504" cy="744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54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3027572"/>
            <a:ext cx="4665123" cy="754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9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52694" y="2555903"/>
            <a:ext cx="5921851" cy="1228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2"/>
            <a:ext cx="12192000" cy="6861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72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12165" y="1689382"/>
            <a:ext cx="323702" cy="25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421553" y="2298765"/>
            <a:ext cx="333223" cy="199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85586" y="2851018"/>
            <a:ext cx="885421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08231" y="2870061"/>
            <a:ext cx="590280" cy="228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727537" y="3469923"/>
            <a:ext cx="456991" cy="20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794512" y="4041219"/>
            <a:ext cx="561719" cy="228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831272" y="4050741"/>
            <a:ext cx="323702" cy="20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651702" y="4641080"/>
            <a:ext cx="571239" cy="20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39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21355" y="1156316"/>
            <a:ext cx="295140" cy="32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08958" y="1728686"/>
            <a:ext cx="580760" cy="25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164495" y="2329676"/>
            <a:ext cx="599801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537785" y="3503036"/>
            <a:ext cx="628363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719008" y="4666857"/>
            <a:ext cx="314181" cy="248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49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51305" y="1156244"/>
            <a:ext cx="476033" cy="209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57685" y="2328498"/>
            <a:ext cx="752132" cy="209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32330" y="3500752"/>
            <a:ext cx="485553" cy="209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955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05421" y="2308791"/>
            <a:ext cx="323702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54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83074" y="1691003"/>
            <a:ext cx="247537" cy="190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44991" y="2206537"/>
            <a:ext cx="285619" cy="24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44991" y="2741164"/>
            <a:ext cx="285619" cy="25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83074" y="3294886"/>
            <a:ext cx="257057" cy="190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83074" y="3829514"/>
            <a:ext cx="247537" cy="190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23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55834" y="1679994"/>
            <a:ext cx="209454" cy="20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70214" y="2756175"/>
            <a:ext cx="209454" cy="199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21818" y="3822832"/>
            <a:ext cx="257057" cy="20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32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24264" y="1689842"/>
            <a:ext cx="228495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79272" y="2766595"/>
            <a:ext cx="209454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98446" y="3833818"/>
            <a:ext cx="257057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4</cp:revision>
  <dcterms:created xsi:type="dcterms:W3CDTF">2021-12-27T06:11:56Z</dcterms:created>
  <dcterms:modified xsi:type="dcterms:W3CDTF">2021-12-30T06:39:49Z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