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7" autoAdjust="0"/>
    <p:restoredTop sz="94660" autoAdjust="0"/>
  </p:normalViewPr>
  <p:slideViewPr>
    <p:cSldViewPr>
      <p:cViewPr varScale="1">
        <p:scale>
          <a:sx n="60" d="100"/>
          <a:sy n="60" d="100"/>
        </p:scale>
        <p:origin x="184" y="3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A3568-4692-4859-B431-8B4771F5A547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8835B-B176-4FAC-AA91-4CD5FC7E3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597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8835B-B176-4FAC-AA91-4CD5FC7E379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47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93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84859" y="1794437"/>
            <a:ext cx="247537" cy="200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79338" y="3461458"/>
            <a:ext cx="199933" cy="200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310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956033" y="1480552"/>
            <a:ext cx="247537" cy="2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86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870016" y="1184967"/>
            <a:ext cx="218975" cy="20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818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71206" y="2025440"/>
            <a:ext cx="218975" cy="200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07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61619" y="2607407"/>
            <a:ext cx="1113917" cy="715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99041" y="2607407"/>
            <a:ext cx="771173" cy="715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93719" y="2607407"/>
            <a:ext cx="1113917" cy="715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23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80793" y="1756764"/>
            <a:ext cx="1113917" cy="1058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08694" y="1756764"/>
            <a:ext cx="780694" cy="1058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03371" y="2099912"/>
            <a:ext cx="1123438" cy="71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30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33983" y="2492896"/>
            <a:ext cx="8606677" cy="1879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48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76595" y="3785628"/>
            <a:ext cx="304661" cy="200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517421" y="3785628"/>
            <a:ext cx="304661" cy="200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76859" y="3733096"/>
            <a:ext cx="199933" cy="190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66148" y="3733096"/>
            <a:ext cx="314181" cy="190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964892" y="3733096"/>
            <a:ext cx="190413" cy="190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46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33454" y="4930581"/>
            <a:ext cx="352264" cy="276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32991" y="4921050"/>
            <a:ext cx="352264" cy="285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55702" y="4987768"/>
            <a:ext cx="276099" cy="21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517090" y="4930581"/>
            <a:ext cx="352264" cy="29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数学五年级下人教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第一单元系统复习测试卷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48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89917" y="2796145"/>
            <a:ext cx="247537" cy="200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823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18611" y="1213771"/>
            <a:ext cx="257057" cy="210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870016" y="1213771"/>
            <a:ext cx="228495" cy="210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37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85586" y="3852325"/>
            <a:ext cx="323702" cy="27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51702" y="3852325"/>
            <a:ext cx="333223" cy="27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632330" y="4395358"/>
            <a:ext cx="333223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307966" y="4395358"/>
            <a:ext cx="333223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402512" y="4395358"/>
            <a:ext cx="333223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881520" y="4928864"/>
            <a:ext cx="323702" cy="27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16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62082" y="3337749"/>
            <a:ext cx="199933" cy="200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52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556826" y="3208499"/>
            <a:ext cx="314181" cy="229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03570" y="3198954"/>
            <a:ext cx="323702" cy="24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50314" y="3198954"/>
            <a:ext cx="323702" cy="24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007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14214" y="2227035"/>
            <a:ext cx="314181" cy="23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60958" y="2236594"/>
            <a:ext cx="314181" cy="229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07702" y="2217476"/>
            <a:ext cx="314181" cy="248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92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91173" y="2232648"/>
            <a:ext cx="190413" cy="19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80595" y="3680603"/>
            <a:ext cx="199933" cy="200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67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23537" y="2100159"/>
            <a:ext cx="190413" cy="200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983603" y="2996374"/>
            <a:ext cx="190413" cy="200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997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09289" y="1853476"/>
            <a:ext cx="190413" cy="190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717685" y="1843926"/>
            <a:ext cx="190413" cy="20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43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11834" y="1833614"/>
            <a:ext cx="276099" cy="248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040396" y="2758939"/>
            <a:ext cx="238016" cy="190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040396" y="3741500"/>
            <a:ext cx="247537" cy="181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614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650049" y="1641797"/>
            <a:ext cx="238016" cy="180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650049" y="2727305"/>
            <a:ext cx="238016" cy="190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</Words>
  <Application>Microsoft Office PowerPoint</Application>
  <PresentationFormat>宽屏</PresentationFormat>
  <Paragraphs>3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伍丹</cp:lastModifiedBy>
  <cp:revision>5</cp:revision>
  <dcterms:created xsi:type="dcterms:W3CDTF">2021-12-27T06:11:56Z</dcterms:created>
  <dcterms:modified xsi:type="dcterms:W3CDTF">2021-12-30T14:42:22Z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