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89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54" y="85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67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26876" y="1279978"/>
            <a:ext cx="218975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69950" y="2479850"/>
            <a:ext cx="218975" cy="209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52297" y="3832087"/>
            <a:ext cx="218975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52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66479" y="1337703"/>
            <a:ext cx="247537" cy="209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95438" y="2530772"/>
            <a:ext cx="218975" cy="209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01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09289" y="2748589"/>
            <a:ext cx="790214" cy="21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145785" y="2929750"/>
            <a:ext cx="752132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69223" y="2929750"/>
            <a:ext cx="1066314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19537" y="3101376"/>
            <a:ext cx="609322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85851" y="3101376"/>
            <a:ext cx="152330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519074" y="3101376"/>
            <a:ext cx="199933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861818" y="3101376"/>
            <a:ext cx="209454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375933" y="3101376"/>
            <a:ext cx="209454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747239" y="3101376"/>
            <a:ext cx="323702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184198" y="3101376"/>
            <a:ext cx="342743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155305" y="3273002"/>
            <a:ext cx="209454" cy="21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526611" y="3273002"/>
            <a:ext cx="333223" cy="21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0535801" y="3273002"/>
            <a:ext cx="323702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1011834" y="3273002"/>
            <a:ext cx="209454" cy="21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4375933" y="3444628"/>
            <a:ext cx="209454" cy="21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4794842" y="3444628"/>
            <a:ext cx="209454" cy="21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4928132" y="4598339"/>
            <a:ext cx="218975" cy="20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10964231" y="4598339"/>
            <a:ext cx="323702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222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43371" y="1662252"/>
            <a:ext cx="314181" cy="20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90512" y="1662252"/>
            <a:ext cx="199933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03504" y="1662252"/>
            <a:ext cx="190413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26876" y="1662252"/>
            <a:ext cx="333223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090975" y="2139507"/>
            <a:ext cx="199933" cy="20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480991" y="2139507"/>
            <a:ext cx="199933" cy="20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832925" y="2139507"/>
            <a:ext cx="314181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346380" y="2139507"/>
            <a:ext cx="285619" cy="20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726876" y="2139507"/>
            <a:ext cx="333223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9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91372" y="2139270"/>
            <a:ext cx="472579" cy="641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93851" y="2139270"/>
            <a:ext cx="318373" cy="59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64429" y="2139270"/>
            <a:ext cx="340083" cy="59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19404" y="2291958"/>
            <a:ext cx="142809" cy="200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555262" y="2931338"/>
            <a:ext cx="447471" cy="65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247385" y="2931338"/>
            <a:ext cx="416566" cy="85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698644" y="2931338"/>
            <a:ext cx="413580" cy="65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320784" y="2931338"/>
            <a:ext cx="527743" cy="78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3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470534"/>
            <a:ext cx="2258870" cy="2085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80595" y="2461010"/>
            <a:ext cx="2751471" cy="1933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555504" y="2470534"/>
            <a:ext cx="1837487" cy="192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9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2073353"/>
            <a:ext cx="2533763" cy="129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151784" y="2073353"/>
            <a:ext cx="2356777" cy="129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165157" y="2063802"/>
            <a:ext cx="2418247" cy="1308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39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43702" y="2546722"/>
            <a:ext cx="1789884" cy="11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23471" y="2546722"/>
            <a:ext cx="2480641" cy="1304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507900" y="2546722"/>
            <a:ext cx="1628033" cy="1304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26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2968806"/>
            <a:ext cx="4815616" cy="132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46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718701"/>
            <a:ext cx="4103404" cy="762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数学五年级下人教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2996952"/>
            <a:ext cx="56886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数与代数专项复习测试卷</a:t>
            </a:r>
          </a:p>
        </p:txBody>
      </p:sp>
    </p:spTree>
    <p:extLst>
      <p:ext uri="{BB962C8B-B14F-4D97-AF65-F5344CB8AC3E}">
        <p14:creationId xmlns:p14="http://schemas.microsoft.com/office/powerpoint/2010/main" val="5344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3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346560"/>
            <a:ext cx="3703537" cy="1323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41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291104"/>
            <a:ext cx="7311867" cy="1392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6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33652" y="2225047"/>
            <a:ext cx="7321388" cy="74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09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27008" y="1623172"/>
            <a:ext cx="1847008" cy="24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14809" y="2099638"/>
            <a:ext cx="2018380" cy="23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61157" y="2099638"/>
            <a:ext cx="1589950" cy="23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02975" y="2099638"/>
            <a:ext cx="1732760" cy="23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85851" y="2576105"/>
            <a:ext cx="2427768" cy="23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32000" y="2576105"/>
            <a:ext cx="2837157" cy="23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738380" y="3043042"/>
            <a:ext cx="1713719" cy="23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784661" y="3043042"/>
            <a:ext cx="314181" cy="209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919272" y="3519509"/>
            <a:ext cx="1323371" cy="23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831603" y="3500450"/>
            <a:ext cx="323702" cy="25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728859" y="3957858"/>
            <a:ext cx="323702" cy="27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47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57157" y="1242025"/>
            <a:ext cx="2294479" cy="23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74809" y="1242025"/>
            <a:ext cx="1570909" cy="23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72066" y="1709039"/>
            <a:ext cx="752132" cy="23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956694" y="1709039"/>
            <a:ext cx="342743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97983" y="2185584"/>
            <a:ext cx="133289" cy="200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678942" y="2500104"/>
            <a:ext cx="190413" cy="200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395966" y="2957587"/>
            <a:ext cx="485553" cy="514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287689" y="3729590"/>
            <a:ext cx="576064" cy="635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270876" y="3882084"/>
            <a:ext cx="190413" cy="209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564694" y="3882084"/>
            <a:ext cx="285619" cy="200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26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23537" y="1213457"/>
            <a:ext cx="333223" cy="209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43371" y="1365981"/>
            <a:ext cx="314181" cy="209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57223" y="1528036"/>
            <a:ext cx="199933" cy="209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32595" y="1528036"/>
            <a:ext cx="209454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87489" y="3243922"/>
            <a:ext cx="460676" cy="514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357223" y="3234390"/>
            <a:ext cx="466511" cy="64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232793" y="3396446"/>
            <a:ext cx="618842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260694" y="3396446"/>
            <a:ext cx="476033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193388" y="3243923"/>
            <a:ext cx="504595" cy="514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06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00363" y="1681497"/>
            <a:ext cx="495074" cy="21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47900" y="3284984"/>
            <a:ext cx="618842" cy="64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308628" y="3356992"/>
            <a:ext cx="1037752" cy="60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53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3553" y="1842034"/>
            <a:ext cx="247537" cy="19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35471" y="2423086"/>
            <a:ext cx="285619" cy="25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35471" y="3023188"/>
            <a:ext cx="285619" cy="25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3553" y="3642341"/>
            <a:ext cx="247537" cy="19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73553" y="4232918"/>
            <a:ext cx="247537" cy="200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6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79537" y="1918984"/>
            <a:ext cx="218975" cy="209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65884" y="3272801"/>
            <a:ext cx="257057" cy="209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9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61619" y="1280450"/>
            <a:ext cx="228495" cy="219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66479" y="2483153"/>
            <a:ext cx="257057" cy="20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03107" y="3676312"/>
            <a:ext cx="209454" cy="20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5</cp:revision>
  <dcterms:created xsi:type="dcterms:W3CDTF">2021-12-27T06:11:56Z</dcterms:created>
  <dcterms:modified xsi:type="dcterms:W3CDTF">2022-01-23T09:42:35Z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