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6" r:id="rId2"/>
    <p:sldId id="28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54" y="85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3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108948"/>
            <a:ext cx="2780033" cy="219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71206" y="2108948"/>
            <a:ext cx="2751471" cy="202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36160" y="2108948"/>
            <a:ext cx="2304256" cy="2191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8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348880"/>
            <a:ext cx="2090449" cy="187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6"/>
          <p:cNvSpPr/>
          <p:nvPr/>
        </p:nvSpPr>
        <p:spPr bwMode="white">
          <a:xfrm>
            <a:off x="4556162" y="2348880"/>
            <a:ext cx="2259918" cy="187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46"/>
          <p:cNvSpPr/>
          <p:nvPr/>
        </p:nvSpPr>
        <p:spPr bwMode="white">
          <a:xfrm>
            <a:off x="8040216" y="2348880"/>
            <a:ext cx="2259918" cy="187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31867" y="3017186"/>
            <a:ext cx="523636" cy="125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80727" y="3017186"/>
            <a:ext cx="933024" cy="166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3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04694" y="2139745"/>
            <a:ext cx="5683834" cy="773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80728"/>
            <a:ext cx="1125038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3464" y="1520437"/>
            <a:ext cx="585763" cy="25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07460" y="1995009"/>
            <a:ext cx="873996" cy="26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54529" y="3269839"/>
            <a:ext cx="4146835" cy="147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54529" y="5940468"/>
            <a:ext cx="4937151" cy="8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2" grpId="0" animBg="1"/>
      <p:bldP spid="61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1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662065"/>
            <a:ext cx="4103404" cy="7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6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481485"/>
            <a:ext cx="5931371" cy="132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6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225047"/>
            <a:ext cx="5007867" cy="1269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7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232030"/>
            <a:ext cx="6902479" cy="126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5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395441"/>
            <a:ext cx="3865388" cy="183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2996952"/>
            <a:ext cx="5904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期末综合模拟达标卷（一）</a:t>
            </a:r>
          </a:p>
        </p:txBody>
      </p:sp>
    </p:spTree>
    <p:extLst>
      <p:ext uri="{BB962C8B-B14F-4D97-AF65-F5344CB8AC3E}">
        <p14:creationId xmlns:p14="http://schemas.microsoft.com/office/powerpoint/2010/main" val="23117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9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43173" y="3387074"/>
            <a:ext cx="4474710" cy="1325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5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07768" y="1718132"/>
            <a:ext cx="432048" cy="630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42115" y="1870523"/>
            <a:ext cx="314181" cy="20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07305" y="1870523"/>
            <a:ext cx="199933" cy="200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51702" y="3013449"/>
            <a:ext cx="618842" cy="26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79272" y="3013449"/>
            <a:ext cx="590280" cy="26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232462" y="3537291"/>
            <a:ext cx="323702" cy="20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785983" y="3689681"/>
            <a:ext cx="199933" cy="20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966214" y="3689681"/>
            <a:ext cx="323702" cy="20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2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79140" y="1261282"/>
            <a:ext cx="342743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52694" y="1766964"/>
            <a:ext cx="618842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33123" y="1766964"/>
            <a:ext cx="618842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641190" y="1766964"/>
            <a:ext cx="599801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0297" y="2263105"/>
            <a:ext cx="618842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66347" y="2263105"/>
            <a:ext cx="476033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55504" y="2263105"/>
            <a:ext cx="476033" cy="2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423592" y="3274468"/>
            <a:ext cx="486159" cy="65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146800" y="3274468"/>
            <a:ext cx="597272" cy="730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768408" y="3274468"/>
            <a:ext cx="576064" cy="874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5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28264" y="1718883"/>
            <a:ext cx="495074" cy="22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93322" y="1737954"/>
            <a:ext cx="428429" cy="209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04363" y="2214732"/>
            <a:ext cx="495074" cy="22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17090" y="2233803"/>
            <a:ext cx="190413" cy="209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94975" y="2748724"/>
            <a:ext cx="209454" cy="2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60694" y="2748724"/>
            <a:ext cx="342743" cy="2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38710" y="3759494"/>
            <a:ext cx="342743" cy="2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24192" y="4255343"/>
            <a:ext cx="503833" cy="61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747239" y="4407913"/>
            <a:ext cx="199933" cy="2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6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35471" y="1775119"/>
            <a:ext cx="285619" cy="25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298839"/>
            <a:ext cx="247537" cy="19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2803515"/>
            <a:ext cx="247537" cy="19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3308191"/>
            <a:ext cx="247537" cy="19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3822389"/>
            <a:ext cx="247537" cy="19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8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33190" y="1719469"/>
            <a:ext cx="218975" cy="209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3735" y="3065219"/>
            <a:ext cx="209454" cy="209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6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66479" y="1223115"/>
            <a:ext cx="257057" cy="2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80066" y="2244003"/>
            <a:ext cx="218975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78677" y="3589286"/>
            <a:ext cx="218975" cy="2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6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00694" y="2852936"/>
            <a:ext cx="2370644" cy="143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/>
          <p:cNvSpPr/>
          <p:nvPr/>
        </p:nvSpPr>
        <p:spPr bwMode="white">
          <a:xfrm>
            <a:off x="4799856" y="3085410"/>
            <a:ext cx="2370644" cy="143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/>
          <p:cNvSpPr/>
          <p:nvPr/>
        </p:nvSpPr>
        <p:spPr bwMode="white">
          <a:xfrm>
            <a:off x="8688288" y="2924944"/>
            <a:ext cx="2370644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2022-01-23T09:43:18Z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