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5601" y="2204865"/>
            <a:ext cx="57606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46"/>
          <p:cNvSpPr/>
          <p:nvPr/>
        </p:nvSpPr>
        <p:spPr bwMode="white">
          <a:xfrm>
            <a:off x="4943872" y="2217955"/>
            <a:ext cx="57606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46"/>
          <p:cNvSpPr/>
          <p:nvPr/>
        </p:nvSpPr>
        <p:spPr bwMode="white">
          <a:xfrm>
            <a:off x="7589325" y="2217955"/>
            <a:ext cx="57606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46"/>
          <p:cNvSpPr/>
          <p:nvPr/>
        </p:nvSpPr>
        <p:spPr bwMode="white">
          <a:xfrm>
            <a:off x="10744621" y="2176234"/>
            <a:ext cx="57606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46"/>
          <p:cNvSpPr/>
          <p:nvPr/>
        </p:nvSpPr>
        <p:spPr bwMode="white">
          <a:xfrm>
            <a:off x="2533289" y="3251274"/>
            <a:ext cx="57606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46"/>
          <p:cNvSpPr/>
          <p:nvPr/>
        </p:nvSpPr>
        <p:spPr bwMode="white">
          <a:xfrm>
            <a:off x="5200005" y="3152589"/>
            <a:ext cx="57606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46"/>
          <p:cNvSpPr/>
          <p:nvPr/>
        </p:nvSpPr>
        <p:spPr bwMode="white">
          <a:xfrm>
            <a:off x="7751961" y="3109041"/>
            <a:ext cx="57606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46"/>
          <p:cNvSpPr/>
          <p:nvPr/>
        </p:nvSpPr>
        <p:spPr bwMode="white">
          <a:xfrm>
            <a:off x="10878004" y="3139699"/>
            <a:ext cx="57606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653395"/>
            <a:ext cx="1037752" cy="138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18611" y="2653395"/>
            <a:ext cx="2257509" cy="138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98380" y="2653395"/>
            <a:ext cx="2751471" cy="122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3702" y="2348880"/>
            <a:ext cx="2171978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6"/>
          <p:cNvSpPr/>
          <p:nvPr/>
        </p:nvSpPr>
        <p:spPr bwMode="white">
          <a:xfrm>
            <a:off x="4583832" y="2348880"/>
            <a:ext cx="2171978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46"/>
          <p:cNvSpPr/>
          <p:nvPr/>
        </p:nvSpPr>
        <p:spPr bwMode="white">
          <a:xfrm>
            <a:off x="8256240" y="2327393"/>
            <a:ext cx="2171978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66347" y="3537166"/>
            <a:ext cx="1304330" cy="85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75206" y="3537166"/>
            <a:ext cx="1342413" cy="85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09421" y="1280200"/>
            <a:ext cx="476033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33388" y="1804535"/>
            <a:ext cx="323702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05396" y="2309804"/>
            <a:ext cx="432048" cy="61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90512" y="3186873"/>
            <a:ext cx="199933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824029"/>
            <a:ext cx="3874909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86049" y="3357721"/>
            <a:ext cx="4093884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5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32004"/>
            <a:ext cx="3122776" cy="26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803246"/>
            <a:ext cx="2875239" cy="20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47768" y="3345925"/>
            <a:ext cx="904462" cy="20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3860043"/>
            <a:ext cx="3113256" cy="26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0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58345"/>
            <a:ext cx="3351272" cy="137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3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0429" y="2346865"/>
            <a:ext cx="2884760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09950" y="2880282"/>
            <a:ext cx="4931702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2996952"/>
            <a:ext cx="5904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期末综合模拟冲刺卷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1719727"/>
            <a:ext cx="3170380" cy="26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38644" y="2263972"/>
            <a:ext cx="2427768" cy="22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48165" y="2798670"/>
            <a:ext cx="4646082" cy="26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320347"/>
            <a:ext cx="6331239" cy="145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37652" y="2336928"/>
            <a:ext cx="495074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4561" y="2336928"/>
            <a:ext cx="361785" cy="22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13553" y="2908259"/>
            <a:ext cx="190413" cy="209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97851" y="2955870"/>
            <a:ext cx="399867" cy="161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17289" y="3470068"/>
            <a:ext cx="142809" cy="19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94975" y="3470068"/>
            <a:ext cx="541585" cy="67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898247" y="3774778"/>
            <a:ext cx="199933" cy="209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6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261145"/>
            <a:ext cx="19993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42909" y="1080000"/>
            <a:ext cx="348835" cy="41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70876" y="1413689"/>
            <a:ext cx="33322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05487" y="1566233"/>
            <a:ext cx="190413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37322" y="3682780"/>
            <a:ext cx="342743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22082" y="3682780"/>
            <a:ext cx="456991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/>
          <p:cNvSpPr/>
          <p:nvPr/>
        </p:nvSpPr>
        <p:spPr bwMode="white">
          <a:xfrm>
            <a:off x="1470396" y="2996952"/>
            <a:ext cx="33322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3749212" y="2996951"/>
            <a:ext cx="33322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8"/>
          <p:cNvSpPr/>
          <p:nvPr/>
        </p:nvSpPr>
        <p:spPr bwMode="white">
          <a:xfrm>
            <a:off x="5946842" y="2978668"/>
            <a:ext cx="33322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8"/>
          <p:cNvSpPr/>
          <p:nvPr/>
        </p:nvSpPr>
        <p:spPr bwMode="white">
          <a:xfrm>
            <a:off x="8526364" y="2989301"/>
            <a:ext cx="33322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9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47702" y="1385400"/>
            <a:ext cx="199933" cy="20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79140" y="1375856"/>
            <a:ext cx="209454" cy="20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64958" y="2015287"/>
            <a:ext cx="190413" cy="20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00495" y="2626087"/>
            <a:ext cx="190413" cy="14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36330" y="3112819"/>
            <a:ext cx="323702" cy="20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224264" y="3675900"/>
            <a:ext cx="485553" cy="20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832388"/>
            <a:ext cx="333223" cy="20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04628" y="1832388"/>
            <a:ext cx="342743" cy="20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43173" y="2927637"/>
            <a:ext cx="485553" cy="20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85057" y="4337174"/>
            <a:ext cx="199933" cy="20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94578" y="4641939"/>
            <a:ext cx="199933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727515"/>
            <a:ext cx="247537" cy="19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270286"/>
            <a:ext cx="247537" cy="19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35471" y="2794012"/>
            <a:ext cx="285619" cy="25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35471" y="3489139"/>
            <a:ext cx="285619" cy="25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35471" y="4203311"/>
            <a:ext cx="285619" cy="25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4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13685" y="1794245"/>
            <a:ext cx="257057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56628" y="3194166"/>
            <a:ext cx="218975" cy="20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6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74016" y="1299280"/>
            <a:ext cx="257057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08429" y="2395680"/>
            <a:ext cx="228495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51305" y="3482547"/>
            <a:ext cx="209454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2021-12-30T15:19:36Z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