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93586" y="1156195"/>
            <a:ext cx="218975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3022974"/>
            <a:ext cx="218975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56495" y="1861405"/>
            <a:ext cx="257057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3281276"/>
            <a:ext cx="209454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3818" y="2584909"/>
            <a:ext cx="1161520" cy="7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08231" y="2584909"/>
            <a:ext cx="1171041" cy="7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02644" y="2584909"/>
            <a:ext cx="809256" cy="7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79272" y="2166283"/>
            <a:ext cx="1161520" cy="6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32198" y="2185340"/>
            <a:ext cx="380826" cy="8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3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2300824"/>
            <a:ext cx="6094240" cy="156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898591"/>
            <a:ext cx="3160859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3422269"/>
            <a:ext cx="4655603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339413"/>
            <a:ext cx="7292826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864169"/>
            <a:ext cx="3113256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24366"/>
            <a:ext cx="3741619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5818" y="2243439"/>
            <a:ext cx="1942214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2758404"/>
            <a:ext cx="4693685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57619" y="3301978"/>
            <a:ext cx="2142148" cy="2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67140" y="3836016"/>
            <a:ext cx="5341090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328935"/>
            <a:ext cx="4779371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872365"/>
            <a:ext cx="2418247" cy="25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892253"/>
            <a:ext cx="5893289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3445467"/>
            <a:ext cx="2960925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979604"/>
            <a:ext cx="4369983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空间与图形专项复习测试卷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2909576"/>
            <a:ext cx="2056462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33652" y="3452732"/>
            <a:ext cx="3446479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52694" y="4005416"/>
            <a:ext cx="3665454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43173" y="4539043"/>
            <a:ext cx="3674975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1738510"/>
            <a:ext cx="47603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27669" y="1738510"/>
            <a:ext cx="47603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97917" y="1738510"/>
            <a:ext cx="599801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85851" y="2301585"/>
            <a:ext cx="47603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61421" y="2301585"/>
            <a:ext cx="466512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40727" y="2301585"/>
            <a:ext cx="590280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94842" y="3399102"/>
            <a:ext cx="504595" cy="22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784000" y="3399102"/>
            <a:ext cx="495074" cy="22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423206" y="3962177"/>
            <a:ext cx="361785" cy="22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098181" y="3981264"/>
            <a:ext cx="19041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36793" y="1289717"/>
            <a:ext cx="228495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27801" y="1852143"/>
            <a:ext cx="238016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71471" y="2710079"/>
            <a:ext cx="323702" cy="2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29256" y="4568942"/>
            <a:ext cx="199933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17487" y="1318689"/>
            <a:ext cx="875900" cy="2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28925" y="1891544"/>
            <a:ext cx="1009190" cy="2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89256" y="2483493"/>
            <a:ext cx="333223" cy="2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99305" y="3046800"/>
            <a:ext cx="190413" cy="2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54909" y="3610107"/>
            <a:ext cx="456991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6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54909" y="1242153"/>
            <a:ext cx="342743" cy="2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00429" y="1814457"/>
            <a:ext cx="352264" cy="2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75074" y="2386762"/>
            <a:ext cx="466512" cy="2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00033" y="3521833"/>
            <a:ext cx="466512" cy="2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5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841655"/>
            <a:ext cx="247537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460501"/>
            <a:ext cx="247537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3079346"/>
            <a:ext cx="247537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35471" y="3679150"/>
            <a:ext cx="285619" cy="25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317037"/>
            <a:ext cx="247537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93586" y="1900061"/>
            <a:ext cx="209454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71471" y="1260952"/>
            <a:ext cx="257057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13950" y="1260952"/>
            <a:ext cx="209454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17884" y="3118095"/>
            <a:ext cx="228495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