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9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0" d="100"/>
          <a:sy n="60" d="100"/>
        </p:scale>
        <p:origin x="208" y="40"/>
      </p:cViewPr>
      <p:guideLst>
        <p:guide orient="horz" pos="1661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082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974082" y="1499739"/>
            <a:ext cx="228495" cy="209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98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56" name="Rectangle 6155"/>
          <p:cNvSpPr/>
          <p:nvPr/>
        </p:nvSpPr>
        <p:spPr bwMode="white">
          <a:xfrm>
            <a:off x="4090314" y="4222299"/>
            <a:ext cx="504595" cy="49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232462" y="4212777"/>
            <a:ext cx="523636" cy="49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726545" y="4212777"/>
            <a:ext cx="523636" cy="49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55"/>
          <p:cNvSpPr/>
          <p:nvPr/>
        </p:nvSpPr>
        <p:spPr bwMode="white">
          <a:xfrm>
            <a:off x="4090313" y="2852936"/>
            <a:ext cx="504595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155"/>
          <p:cNvSpPr/>
          <p:nvPr/>
        </p:nvSpPr>
        <p:spPr bwMode="white">
          <a:xfrm>
            <a:off x="6251503" y="2852936"/>
            <a:ext cx="504595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157"/>
          <p:cNvSpPr/>
          <p:nvPr/>
        </p:nvSpPr>
        <p:spPr bwMode="white">
          <a:xfrm>
            <a:off x="9726545" y="2893392"/>
            <a:ext cx="523636" cy="535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animBg="1"/>
      <p:bldP spid="6157" grpId="0" animBg="1"/>
      <p:bldP spid="6158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85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10214" y="1718639"/>
            <a:ext cx="514115" cy="41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52826" y="1718639"/>
            <a:ext cx="514115" cy="41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995438" y="1718639"/>
            <a:ext cx="514115" cy="41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738049" y="1718639"/>
            <a:ext cx="504595" cy="41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480661" y="1718639"/>
            <a:ext cx="504595" cy="41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213752" y="1718639"/>
            <a:ext cx="514115" cy="41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965884" y="1718639"/>
            <a:ext cx="504595" cy="41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698975" y="1718639"/>
            <a:ext cx="514115" cy="41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441586" y="1718639"/>
            <a:ext cx="514115" cy="41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184198" y="1718639"/>
            <a:ext cx="514115" cy="41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299438" y="2404939"/>
            <a:ext cx="142809" cy="20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5280396" y="2709961"/>
            <a:ext cx="199933" cy="20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567338" y="3234217"/>
            <a:ext cx="799735" cy="46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2690776" y="3234217"/>
            <a:ext cx="799735" cy="46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4442578" y="4339922"/>
            <a:ext cx="199933" cy="20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4442578" y="4654476"/>
            <a:ext cx="209454" cy="20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03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59" name="Rectangle 6158"/>
          <p:cNvSpPr/>
          <p:nvPr/>
        </p:nvSpPr>
        <p:spPr bwMode="white">
          <a:xfrm>
            <a:off x="720000" y="2348880"/>
            <a:ext cx="1631584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6158"/>
          <p:cNvSpPr/>
          <p:nvPr/>
        </p:nvSpPr>
        <p:spPr bwMode="white">
          <a:xfrm>
            <a:off x="2855640" y="2330471"/>
            <a:ext cx="1631584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6158"/>
          <p:cNvSpPr/>
          <p:nvPr/>
        </p:nvSpPr>
        <p:spPr bwMode="white">
          <a:xfrm>
            <a:off x="4991280" y="2295163"/>
            <a:ext cx="1631584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6158"/>
          <p:cNvSpPr/>
          <p:nvPr/>
        </p:nvSpPr>
        <p:spPr bwMode="white">
          <a:xfrm>
            <a:off x="7007893" y="2348880"/>
            <a:ext cx="1631584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6158"/>
          <p:cNvSpPr/>
          <p:nvPr/>
        </p:nvSpPr>
        <p:spPr bwMode="white">
          <a:xfrm>
            <a:off x="9432118" y="2348880"/>
            <a:ext cx="1631584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57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53223" y="2624860"/>
            <a:ext cx="923504" cy="1306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67140" y="2624860"/>
            <a:ext cx="904462" cy="1306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385454" y="2624860"/>
            <a:ext cx="923504" cy="1306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499371" y="2624860"/>
            <a:ext cx="913983" cy="1306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727206" y="2624860"/>
            <a:ext cx="1199603" cy="1306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022016" y="2624860"/>
            <a:ext cx="1056793" cy="1306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576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51" name="Rectangle 6150"/>
          <p:cNvSpPr/>
          <p:nvPr/>
        </p:nvSpPr>
        <p:spPr bwMode="white">
          <a:xfrm>
            <a:off x="911425" y="2060848"/>
            <a:ext cx="1440160" cy="79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50"/>
          <p:cNvSpPr/>
          <p:nvPr/>
        </p:nvSpPr>
        <p:spPr bwMode="white">
          <a:xfrm>
            <a:off x="3431704" y="2058823"/>
            <a:ext cx="1440160" cy="79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150"/>
          <p:cNvSpPr/>
          <p:nvPr/>
        </p:nvSpPr>
        <p:spPr bwMode="white">
          <a:xfrm>
            <a:off x="6143408" y="2058823"/>
            <a:ext cx="1440160" cy="79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150"/>
          <p:cNvSpPr/>
          <p:nvPr/>
        </p:nvSpPr>
        <p:spPr bwMode="white">
          <a:xfrm>
            <a:off x="8855112" y="1988840"/>
            <a:ext cx="1440160" cy="79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13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53" name="Rectangle 6152"/>
          <p:cNvSpPr/>
          <p:nvPr/>
        </p:nvSpPr>
        <p:spPr bwMode="white">
          <a:xfrm>
            <a:off x="623392" y="2636838"/>
            <a:ext cx="1675698" cy="1261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152"/>
          <p:cNvSpPr/>
          <p:nvPr/>
        </p:nvSpPr>
        <p:spPr bwMode="white">
          <a:xfrm>
            <a:off x="3311392" y="2534206"/>
            <a:ext cx="1675698" cy="1261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152"/>
          <p:cNvSpPr/>
          <p:nvPr/>
        </p:nvSpPr>
        <p:spPr bwMode="white">
          <a:xfrm>
            <a:off x="5999392" y="2568417"/>
            <a:ext cx="1675698" cy="1261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6152"/>
          <p:cNvSpPr/>
          <p:nvPr/>
        </p:nvSpPr>
        <p:spPr bwMode="white">
          <a:xfrm>
            <a:off x="8400256" y="2636838"/>
            <a:ext cx="1675698" cy="1261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79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51" name="Rectangle 6150"/>
          <p:cNvSpPr/>
          <p:nvPr/>
        </p:nvSpPr>
        <p:spPr bwMode="white">
          <a:xfrm>
            <a:off x="720000" y="2492896"/>
            <a:ext cx="1595914" cy="8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50"/>
          <p:cNvSpPr/>
          <p:nvPr/>
        </p:nvSpPr>
        <p:spPr bwMode="white">
          <a:xfrm>
            <a:off x="3575720" y="2492896"/>
            <a:ext cx="1595914" cy="8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150"/>
          <p:cNvSpPr/>
          <p:nvPr/>
        </p:nvSpPr>
        <p:spPr bwMode="white">
          <a:xfrm>
            <a:off x="5951984" y="2492896"/>
            <a:ext cx="1595914" cy="8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150"/>
          <p:cNvSpPr/>
          <p:nvPr/>
        </p:nvSpPr>
        <p:spPr bwMode="white">
          <a:xfrm>
            <a:off x="8989039" y="2636838"/>
            <a:ext cx="1595914" cy="8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09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19338" y="3014454"/>
            <a:ext cx="6159867" cy="126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162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48165" y="1739329"/>
            <a:ext cx="5036429" cy="1270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数学五年级下人教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第四单元系统复习测试卷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5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25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548049"/>
            <a:ext cx="4008198" cy="1344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36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2225267"/>
            <a:ext cx="4303338" cy="992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89454" y="2225267"/>
            <a:ext cx="1247206" cy="51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79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099656"/>
            <a:ext cx="4817454" cy="1743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54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2517975"/>
            <a:ext cx="11462876" cy="1161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57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99656" y="3293052"/>
            <a:ext cx="432048" cy="56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43872" y="3293053"/>
            <a:ext cx="504056" cy="567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392144" y="3293053"/>
            <a:ext cx="576064" cy="567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912425" y="3293053"/>
            <a:ext cx="576064" cy="567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957685" y="4056175"/>
            <a:ext cx="190413" cy="209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309619" y="4218339"/>
            <a:ext cx="323702" cy="200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975074" y="4208800"/>
            <a:ext cx="761652" cy="209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5775471" y="4370963"/>
            <a:ext cx="352264" cy="209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96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9577" y="1680600"/>
            <a:ext cx="648072" cy="596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23992" y="1680601"/>
            <a:ext cx="504055" cy="59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16893" y="1680600"/>
            <a:ext cx="587620" cy="668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503713" y="2443270"/>
            <a:ext cx="504056" cy="553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413685" y="2595804"/>
            <a:ext cx="295140" cy="2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840793" y="2595804"/>
            <a:ext cx="276099" cy="2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3" grpId="0" animBg="1"/>
      <p:bldP spid="6154" grpId="0" animBg="1"/>
      <p:bldP spid="6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73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1662070"/>
            <a:ext cx="133289" cy="200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51570" y="1662070"/>
            <a:ext cx="142809" cy="200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05487" y="1967418"/>
            <a:ext cx="190413" cy="209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032528" y="1967418"/>
            <a:ext cx="199933" cy="209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431705" y="2425440"/>
            <a:ext cx="504056" cy="763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647467" y="2425440"/>
            <a:ext cx="600662" cy="571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395966" y="3188812"/>
            <a:ext cx="485553" cy="209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308297" y="3627750"/>
            <a:ext cx="818776" cy="25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316923" y="4085772"/>
            <a:ext cx="597272" cy="591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480376" y="4085773"/>
            <a:ext cx="432048" cy="591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37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896200" y="1222812"/>
            <a:ext cx="720080" cy="550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898247" y="1974958"/>
            <a:ext cx="314181" cy="199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81652" y="2422437"/>
            <a:ext cx="1152000" cy="238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184859" y="3012728"/>
            <a:ext cx="333223" cy="199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983272" y="3012728"/>
            <a:ext cx="314181" cy="209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270876" y="3745832"/>
            <a:ext cx="142809" cy="199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6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73553" y="1957390"/>
            <a:ext cx="247537" cy="200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73553" y="2691728"/>
            <a:ext cx="247537" cy="190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73553" y="3426066"/>
            <a:ext cx="247537" cy="190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73553" y="4150867"/>
            <a:ext cx="247537" cy="190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73553" y="4723078"/>
            <a:ext cx="247537" cy="190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94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556165" y="1871269"/>
            <a:ext cx="218975" cy="20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03966" y="3901875"/>
            <a:ext cx="209454" cy="20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03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860495" y="1518618"/>
            <a:ext cx="209454" cy="200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50380" y="2882148"/>
            <a:ext cx="209454" cy="209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11</Words>
  <Application>Microsoft Office PowerPoint</Application>
  <PresentationFormat>宽屏</PresentationFormat>
  <Paragraphs>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伍丹</cp:lastModifiedBy>
  <cp:revision>4</cp:revision>
  <dcterms:created xsi:type="dcterms:W3CDTF">2021-12-27T06:11:56Z</dcterms:created>
  <dcterms:modified xsi:type="dcterms:W3CDTF">2021-12-30T14:51:00Z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