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9" r:id="rId2"/>
    <p:sldId id="290" r:id="rId3"/>
    <p:sldId id="267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60" d="100"/>
          <a:sy n="60" d="100"/>
        </p:scale>
        <p:origin x="208" y="36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06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8849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224264" y="1825210"/>
            <a:ext cx="228495" cy="2101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1594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8012826" y="3122445"/>
            <a:ext cx="875900" cy="2290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974082" y="3122445"/>
            <a:ext cx="866380" cy="2290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832925" y="3695093"/>
            <a:ext cx="675966" cy="209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946181" y="3685549"/>
            <a:ext cx="1018710" cy="2290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8321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165487" y="1232679"/>
            <a:ext cx="1132958" cy="2194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031537" y="1232679"/>
            <a:ext cx="1294809" cy="2194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394975" y="1805228"/>
            <a:ext cx="666446" cy="2099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279735" y="1786143"/>
            <a:ext cx="885421" cy="2290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4471140" y="2368235"/>
            <a:ext cx="523636" cy="2003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9317157" y="2349150"/>
            <a:ext cx="742611" cy="2194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8679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83432" y="3699741"/>
            <a:ext cx="3478187" cy="1467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600056" y="3699741"/>
            <a:ext cx="3726291" cy="1673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5634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281057" y="2414740"/>
            <a:ext cx="1723239" cy="2764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Picture 6145" descr="14.png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2491"/>
          <a:stretch/>
        </p:blipFill>
        <p:spPr>
          <a:xfrm>
            <a:off x="2279576" y="4742328"/>
            <a:ext cx="8928992" cy="197019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087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595570" y="2405410"/>
            <a:ext cx="4417586" cy="2765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586049" y="2977529"/>
            <a:ext cx="4512793" cy="2669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7947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67140" y="2510004"/>
            <a:ext cx="1808925" cy="209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167140" y="3053406"/>
            <a:ext cx="3446479" cy="2764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167140" y="3625408"/>
            <a:ext cx="3398876" cy="2669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0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300429" y="2308571"/>
            <a:ext cx="1856528" cy="266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394975" y="2299047"/>
            <a:ext cx="2837157" cy="276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300429" y="2870476"/>
            <a:ext cx="5217322" cy="266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5019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938644" y="1918760"/>
            <a:ext cx="2837157" cy="2668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957685" y="2471579"/>
            <a:ext cx="4217652" cy="2764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957685" y="3033930"/>
            <a:ext cx="3237024" cy="2764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948165" y="3596280"/>
            <a:ext cx="4093884" cy="2668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6156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938644" y="2032272"/>
            <a:ext cx="3256066" cy="2761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948165" y="2594113"/>
            <a:ext cx="4931702" cy="2666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1">
            <a:extLst>
              <a:ext uri="{FF2B5EF4-FFF2-40B4-BE49-F238E27FC236}">
                <a16:creationId xmlns:a16="http://schemas.microsoft.com/office/drawing/2014/main" id="{4BF8726C-BA89-4439-94EE-38451F459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3" y="2239963"/>
            <a:ext cx="4968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数学五年级下人教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20" y="3016251"/>
            <a:ext cx="48965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第三单元系统复习测试卷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902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8823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443239" y="3007953"/>
            <a:ext cx="3179900" cy="2672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167140" y="3561524"/>
            <a:ext cx="4236694" cy="276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8026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233454" y="2986992"/>
            <a:ext cx="2342082" cy="2669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214413" y="3549555"/>
            <a:ext cx="3170380" cy="2669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662214" y="4102583"/>
            <a:ext cx="5350611" cy="2765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080000"/>
            <a:ext cx="11520000" cy="168575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758971" y="1727633"/>
            <a:ext cx="199933" cy="2095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529814" y="1727633"/>
            <a:ext cx="314181" cy="2095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424425" y="1727633"/>
            <a:ext cx="199933" cy="2095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711698" y="2280026"/>
            <a:ext cx="599801" cy="257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6145" descr="2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4816" y="3194472"/>
            <a:ext cx="11520000" cy="289882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9" name="Rectangle 6146"/>
          <p:cNvSpPr/>
          <p:nvPr/>
        </p:nvSpPr>
        <p:spPr bwMode="white">
          <a:xfrm>
            <a:off x="2071543" y="5759549"/>
            <a:ext cx="1161520" cy="2669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6147"/>
          <p:cNvSpPr/>
          <p:nvPr/>
        </p:nvSpPr>
        <p:spPr bwMode="white">
          <a:xfrm>
            <a:off x="5670353" y="5759549"/>
            <a:ext cx="1161520" cy="2669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6148"/>
          <p:cNvSpPr/>
          <p:nvPr/>
        </p:nvSpPr>
        <p:spPr bwMode="white">
          <a:xfrm>
            <a:off x="9621427" y="5759549"/>
            <a:ext cx="885421" cy="2669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7189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8926809" y="1356607"/>
            <a:ext cx="790214" cy="2098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672066" y="1909821"/>
            <a:ext cx="1018710" cy="238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443239" y="3083016"/>
            <a:ext cx="609322" cy="2098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766942" y="3674383"/>
            <a:ext cx="342743" cy="2098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4423537" y="3674383"/>
            <a:ext cx="761652" cy="2098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8707834" y="3674383"/>
            <a:ext cx="609322" cy="2098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2290909" y="4275288"/>
            <a:ext cx="618842" cy="2003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6337190" y="4275288"/>
            <a:ext cx="476033" cy="2003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8679272" y="4275288"/>
            <a:ext cx="628363" cy="2003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261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738710" y="1958760"/>
            <a:ext cx="342743" cy="2101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212760" y="3114522"/>
            <a:ext cx="199933" cy="2101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2535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821421" y="1261467"/>
            <a:ext cx="637884" cy="2005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479338" y="2398024"/>
            <a:ext cx="342743" cy="210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2549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535471" y="1794646"/>
            <a:ext cx="285619" cy="257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1535471" y="2356835"/>
            <a:ext cx="285619" cy="257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1573553" y="2938081"/>
            <a:ext cx="247537" cy="1905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1535471" y="3481213"/>
            <a:ext cx="285619" cy="257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1573553" y="4062459"/>
            <a:ext cx="247537" cy="1905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8627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955041" y="1851578"/>
            <a:ext cx="209454" cy="2095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783669" y="2975606"/>
            <a:ext cx="209454" cy="2095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1712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327669" y="1775833"/>
            <a:ext cx="209454" cy="2097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869355" y="3462991"/>
            <a:ext cx="209454" cy="2097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11</Words>
  <Application>Microsoft Office PowerPoint</Application>
  <PresentationFormat>宽屏</PresentationFormat>
  <Paragraphs>2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7" baseType="lpstr">
      <vt:lpstr>宋体</vt:lpstr>
      <vt:lpstr>微软雅黑</vt:lpstr>
      <vt:lpstr>Arial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伍丹</cp:lastModifiedBy>
  <cp:revision>4</cp:revision>
  <dcterms:created xsi:type="dcterms:W3CDTF">2021-12-27T06:11:56Z</dcterms:created>
  <dcterms:modified xsi:type="dcterms:W3CDTF">2021-12-30T14:46:34Z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