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8" r:id="rId2"/>
    <p:sldId id="289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6" r:id="rId11"/>
    <p:sldId id="277" r:id="rId12"/>
    <p:sldId id="278" r:id="rId13"/>
    <p:sldId id="279" r:id="rId14"/>
    <p:sldId id="281" r:id="rId15"/>
    <p:sldId id="282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0" d="100"/>
          <a:sy n="60" d="100"/>
        </p:scale>
        <p:origin x="208" y="3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21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07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747239" y="1794125"/>
            <a:ext cx="218975" cy="20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059768" y="2879597"/>
            <a:ext cx="218975" cy="2094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973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499371" y="3589582"/>
            <a:ext cx="19993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993454" y="3589582"/>
            <a:ext cx="19041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499371" y="4247989"/>
            <a:ext cx="199933" cy="209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993454" y="4247989"/>
            <a:ext cx="190413" cy="2003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05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4556826" y="1299053"/>
            <a:ext cx="209454" cy="20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8060429" y="1299053"/>
            <a:ext cx="190413" cy="20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4566347" y="1956215"/>
            <a:ext cx="199933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060429" y="1946691"/>
            <a:ext cx="190413" cy="20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566347" y="2603852"/>
            <a:ext cx="199933" cy="2095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8050909" y="2603852"/>
            <a:ext cx="209454" cy="200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070942" y="3813410"/>
            <a:ext cx="199933" cy="2190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651041" y="3775313"/>
            <a:ext cx="856859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393983" y="4118180"/>
            <a:ext cx="723570" cy="276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21307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4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9371"/>
          <a:stretch/>
        </p:blipFill>
        <p:spPr>
          <a:xfrm>
            <a:off x="2568025" y="2293072"/>
            <a:ext cx="8136487" cy="368104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72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281057" y="1700003"/>
            <a:ext cx="2551537" cy="27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67140" y="2224622"/>
            <a:ext cx="5493421" cy="27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281057" y="3798478"/>
            <a:ext cx="2694347" cy="276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167140" y="4332636"/>
            <a:ext cx="6197950" cy="267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0013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6145" descr="1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1916832"/>
            <a:ext cx="11520000" cy="48313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6151"/>
          <p:cNvSpPr/>
          <p:nvPr/>
        </p:nvSpPr>
        <p:spPr bwMode="white">
          <a:xfrm>
            <a:off x="6744072" y="3140968"/>
            <a:ext cx="3270309" cy="3168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4444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014479" y="1261357"/>
            <a:ext cx="314181" cy="2386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908099" y="1270902"/>
            <a:ext cx="323702" cy="200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95570" y="1786338"/>
            <a:ext cx="314181" cy="2481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260694" y="1795883"/>
            <a:ext cx="199933" cy="209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891041" y="2826756"/>
            <a:ext cx="8292495" cy="2768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319471" y="3361282"/>
            <a:ext cx="2123107" cy="2672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169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957685" y="2633584"/>
            <a:ext cx="8958942" cy="2764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86115" y="3167331"/>
            <a:ext cx="8559074" cy="2668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33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490512" y="2927908"/>
            <a:ext cx="1999338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376595" y="3451800"/>
            <a:ext cx="5350611" cy="2762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数学五年级下人教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672" y="2996952"/>
            <a:ext cx="56886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第七、八单元系统复习测试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卷</a:t>
            </a:r>
          </a:p>
        </p:txBody>
      </p:sp>
    </p:spTree>
    <p:extLst>
      <p:ext uri="{BB962C8B-B14F-4D97-AF65-F5344CB8AC3E}">
        <p14:creationId xmlns:p14="http://schemas.microsoft.com/office/powerpoint/2010/main" val="274911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6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194049" y="1813778"/>
            <a:ext cx="609322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566677" y="2337906"/>
            <a:ext cx="599801" cy="266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498049" y="2862034"/>
            <a:ext cx="1171041" cy="2763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581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070280" y="1223119"/>
            <a:ext cx="885421" cy="267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471140" y="1776514"/>
            <a:ext cx="190413" cy="209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135933" y="1757432"/>
            <a:ext cx="599801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2738380" y="2282203"/>
            <a:ext cx="314181" cy="276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831603" y="2320368"/>
            <a:ext cx="142809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1329322" y="2826057"/>
            <a:ext cx="599801" cy="2576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9888396" y="3369911"/>
            <a:ext cx="199933" cy="209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6841785" y="3904224"/>
            <a:ext cx="199933" cy="2003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780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212429" y="1280332"/>
            <a:ext cx="199933" cy="200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805355" y="1805014"/>
            <a:ext cx="199933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14280" y="3407677"/>
            <a:ext cx="580760" cy="2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84000" y="3407677"/>
            <a:ext cx="580760" cy="2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4318809" y="4018216"/>
            <a:ext cx="199933" cy="209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3614280" y="4533357"/>
            <a:ext cx="580760" cy="276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64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186181" y="3530236"/>
            <a:ext cx="199933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985917" y="3530236"/>
            <a:ext cx="209454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795173" y="3530236"/>
            <a:ext cx="199933" cy="2097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5499371" y="3530236"/>
            <a:ext cx="199933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6299107" y="3530236"/>
            <a:ext cx="209454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7098842" y="3539770"/>
            <a:ext cx="218975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8812561" y="3530236"/>
            <a:ext cx="209454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9612297" y="3530236"/>
            <a:ext cx="209454" cy="21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421553" y="3539770"/>
            <a:ext cx="199933" cy="200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50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595570" y="2924365"/>
            <a:ext cx="352264" cy="27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993123" y="2924365"/>
            <a:ext cx="352264" cy="277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6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751"/>
          <a:stretch/>
        </p:blipFill>
        <p:spPr>
          <a:xfrm>
            <a:off x="1272744" y="3476822"/>
            <a:ext cx="10511888" cy="21124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6"/>
          <p:cNvSpPr/>
          <p:nvPr/>
        </p:nvSpPr>
        <p:spPr bwMode="white">
          <a:xfrm>
            <a:off x="2719884" y="4996616"/>
            <a:ext cx="276099" cy="21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7"/>
          <p:cNvSpPr/>
          <p:nvPr/>
        </p:nvSpPr>
        <p:spPr bwMode="white">
          <a:xfrm>
            <a:off x="10146000" y="4996616"/>
            <a:ext cx="276099" cy="219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3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565685" y="1738547"/>
            <a:ext cx="209454" cy="200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0392991" y="3361057"/>
            <a:ext cx="257057" cy="209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1712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652694" y="1832261"/>
            <a:ext cx="209454" cy="20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6145" descr="9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257201"/>
            <a:ext cx="11520000" cy="40658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13</Words>
  <Application>Microsoft Office PowerPoint</Application>
  <PresentationFormat>宽屏</PresentationFormat>
  <Paragraphs>2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伍丹</cp:lastModifiedBy>
  <cp:revision>4</cp:revision>
  <dcterms:created xsi:type="dcterms:W3CDTF">2021-12-27T06:11:56Z</dcterms:created>
  <dcterms:modified xsi:type="dcterms:W3CDTF">2021-12-30T15:03:04Z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