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8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66" y="85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2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700306"/>
            <a:ext cx="1961256" cy="165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71206" y="1728935"/>
            <a:ext cx="2370644" cy="138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51041" y="1700306"/>
            <a:ext cx="1932694" cy="165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99243"/>
            <a:ext cx="1085901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18731" y="2211193"/>
            <a:ext cx="1014106" cy="65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95664" y="2363954"/>
            <a:ext cx="1023080" cy="112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66169" y="5365264"/>
            <a:ext cx="556412" cy="251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49516" y="5392222"/>
            <a:ext cx="323078" cy="18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96943" y="5895436"/>
            <a:ext cx="188462" cy="19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541829" y="5904422"/>
            <a:ext cx="412822" cy="18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681577" y="5904422"/>
            <a:ext cx="412822" cy="18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0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961492"/>
            <a:ext cx="3884429" cy="276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3505884"/>
            <a:ext cx="3389355" cy="267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5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3141078"/>
            <a:ext cx="1713719" cy="26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18876" y="3141078"/>
            <a:ext cx="1999338" cy="26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76661" y="3675431"/>
            <a:ext cx="3103735" cy="27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27933" y="3684973"/>
            <a:ext cx="2256396" cy="26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76661" y="4219327"/>
            <a:ext cx="4084363" cy="26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9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127439"/>
            <a:ext cx="3379834" cy="1694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5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56384"/>
            <a:ext cx="3532165" cy="1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3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560324"/>
            <a:ext cx="4217652" cy="74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0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22829"/>
            <a:ext cx="8073520" cy="217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4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3062680"/>
            <a:ext cx="4665123" cy="71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51173" y="3062680"/>
            <a:ext cx="1466181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3" y="0"/>
            <a:ext cx="12246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数学四年级下人教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3016251"/>
            <a:ext cx="6120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易混易错专项综合测试卷</a:t>
            </a:r>
          </a:p>
        </p:txBody>
      </p:sp>
    </p:spTree>
    <p:extLst>
      <p:ext uri="{BB962C8B-B14F-4D97-AF65-F5344CB8AC3E}">
        <p14:creationId xmlns:p14="http://schemas.microsoft.com/office/powerpoint/2010/main" val="30599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63037"/>
            <a:ext cx="1094876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44281" y="1606055"/>
            <a:ext cx="280505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88196" y="2122282"/>
            <a:ext cx="850564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33835" y="2122282"/>
            <a:ext cx="443379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46342" y="2638508"/>
            <a:ext cx="859613" cy="19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24251" y="2611338"/>
            <a:ext cx="1628741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543151" y="3145678"/>
            <a:ext cx="678642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92120" y="4359263"/>
            <a:ext cx="135728" cy="19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339157" y="4359263"/>
            <a:ext cx="135728" cy="19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334231" y="4359263"/>
            <a:ext cx="190019" cy="19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774023" y="4649074"/>
            <a:ext cx="199068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321060" y="4649074"/>
            <a:ext cx="190019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334231" y="4658131"/>
            <a:ext cx="190019" cy="19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846412" y="5346433"/>
            <a:ext cx="452428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904826" y="5346433"/>
            <a:ext cx="325748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773220" y="5346433"/>
            <a:ext cx="714836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2529712" y="5853603"/>
            <a:ext cx="588156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5968166" y="5853603"/>
            <a:ext cx="588156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9406619" y="5853603"/>
            <a:ext cx="597205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7714538" y="6369829"/>
            <a:ext cx="732933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9840950" y="6369829"/>
            <a:ext cx="714836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6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14942" y="1785132"/>
            <a:ext cx="599801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74214" y="2328275"/>
            <a:ext cx="342743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36859" y="2871417"/>
            <a:ext cx="456991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69157" y="2842831"/>
            <a:ext cx="618842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71206" y="3948173"/>
            <a:ext cx="476033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154644" y="3957702"/>
            <a:ext cx="190413" cy="2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42909" y="5568072"/>
            <a:ext cx="314181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794512" y="5568072"/>
            <a:ext cx="199933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932"/>
          <a:stretch/>
        </p:blipFill>
        <p:spPr>
          <a:xfrm>
            <a:off x="720000" y="1080001"/>
            <a:ext cx="11520000" cy="15569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756370"/>
            <a:ext cx="199933" cy="15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289845"/>
            <a:ext cx="199933" cy="15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905"/>
          <a:stretch/>
        </p:blipFill>
        <p:spPr>
          <a:xfrm>
            <a:off x="1127448" y="2585160"/>
            <a:ext cx="11520000" cy="16873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9" name="Rectangle 6148"/>
          <p:cNvSpPr/>
          <p:nvPr/>
        </p:nvSpPr>
        <p:spPr bwMode="white">
          <a:xfrm>
            <a:off x="11445160" y="2657168"/>
            <a:ext cx="443086" cy="63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02284" y="3170074"/>
            <a:ext cx="310160" cy="37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02284" y="3703550"/>
            <a:ext cx="310160" cy="37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2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75867" y="1786494"/>
            <a:ext cx="238016" cy="20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38512" y="2865331"/>
            <a:ext cx="247537" cy="19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5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26479" y="1422782"/>
            <a:ext cx="247537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84264" y="3365217"/>
            <a:ext cx="228495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60297" y="4441173"/>
            <a:ext cx="228495" cy="19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6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52495" y="2311233"/>
            <a:ext cx="752132" cy="209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94314" y="2311233"/>
            <a:ext cx="609322" cy="209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12099" y="2311233"/>
            <a:ext cx="742611" cy="209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415481" y="2708920"/>
            <a:ext cx="1456188" cy="110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5"/>
          <p:cNvSpPr/>
          <p:nvPr/>
        </p:nvSpPr>
        <p:spPr bwMode="white">
          <a:xfrm>
            <a:off x="5254255" y="2708920"/>
            <a:ext cx="1456188" cy="110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5"/>
          <p:cNvSpPr/>
          <p:nvPr/>
        </p:nvSpPr>
        <p:spPr bwMode="white">
          <a:xfrm>
            <a:off x="8904312" y="2708920"/>
            <a:ext cx="1456188" cy="110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6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6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0347" y="2252916"/>
            <a:ext cx="2922842" cy="1464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71074" y="2233844"/>
            <a:ext cx="1932694" cy="169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50909" y="2252916"/>
            <a:ext cx="1532826" cy="168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</Words>
  <Application>Microsoft Office PowerPoint</Application>
  <PresentationFormat>宽屏</PresentationFormat>
  <Paragraphs>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2022-01-23T09:39:25Z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