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5" r:id="rId2"/>
    <p:sldId id="28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0" d="100"/>
          <a:sy n="60" d="100"/>
        </p:scale>
        <p:origin x="208" y="3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9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544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10347" y="2242839"/>
            <a:ext cx="2218314" cy="1391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47107" y="2271433"/>
            <a:ext cx="1228165" cy="1019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641190" y="2242839"/>
            <a:ext cx="1942214" cy="1391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947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1917" y="1605069"/>
            <a:ext cx="1961256" cy="1269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633322" y="1605069"/>
            <a:ext cx="3056132" cy="1269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098512" y="1633709"/>
            <a:ext cx="1637553" cy="1507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928462" y="2387277"/>
            <a:ext cx="1085355" cy="706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241983" y="2387277"/>
            <a:ext cx="1094876" cy="706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888727" y="2387277"/>
            <a:ext cx="771173" cy="706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37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76528" y="3453583"/>
            <a:ext cx="7016727" cy="1210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04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76661" y="2051673"/>
            <a:ext cx="4636561" cy="2591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82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76661" y="2165777"/>
            <a:ext cx="5055471" cy="1666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09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24263" y="2187802"/>
            <a:ext cx="6103761" cy="1843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459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76661" y="3569730"/>
            <a:ext cx="3103735" cy="2298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43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76661" y="2710426"/>
            <a:ext cx="5464859" cy="1287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33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51" name="Rectangle 6150"/>
          <p:cNvSpPr/>
          <p:nvPr/>
        </p:nvSpPr>
        <p:spPr bwMode="white">
          <a:xfrm>
            <a:off x="2376594" y="2442154"/>
            <a:ext cx="5735629" cy="1505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8326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数学四年级下人教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5544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期中仿真模拟测试卷</a:t>
            </a:r>
          </a:p>
        </p:txBody>
      </p:sp>
    </p:spTree>
    <p:extLst>
      <p:ext uri="{BB962C8B-B14F-4D97-AF65-F5344CB8AC3E}">
        <p14:creationId xmlns:p14="http://schemas.microsoft.com/office/powerpoint/2010/main" val="137258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323" y="0"/>
            <a:ext cx="1224632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020" y="1080000"/>
            <a:ext cx="11520000" cy="42114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209284" y="2089992"/>
            <a:ext cx="618842" cy="209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255565" y="2089992"/>
            <a:ext cx="476033" cy="209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10210" y="3033287"/>
            <a:ext cx="904462" cy="200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514276" y="3004702"/>
            <a:ext cx="1723239" cy="266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112755" y="3033287"/>
            <a:ext cx="714049" cy="200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723069" y="3471586"/>
            <a:ext cx="323702" cy="266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874739" y="3481114"/>
            <a:ext cx="323702" cy="257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321548" y="3481114"/>
            <a:ext cx="323702" cy="266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105218" y="3976582"/>
            <a:ext cx="342743" cy="200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3714210" y="4443465"/>
            <a:ext cx="580760" cy="200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5551697" y="4443465"/>
            <a:ext cx="342743" cy="200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521813" y="4443465"/>
            <a:ext cx="190413" cy="200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372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261685" y="1860804"/>
            <a:ext cx="333223" cy="209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37652" y="1860804"/>
            <a:ext cx="304661" cy="238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556495" y="1860804"/>
            <a:ext cx="352264" cy="209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300099" y="2498779"/>
            <a:ext cx="456991" cy="209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138247" y="3136753"/>
            <a:ext cx="209454" cy="199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699966" y="3146275"/>
            <a:ext cx="266578" cy="209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256241" y="3679506"/>
            <a:ext cx="432048" cy="541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605421" y="3831860"/>
            <a:ext cx="752132" cy="209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327338" y="4450790"/>
            <a:ext cx="752132" cy="209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2319471" y="4926890"/>
            <a:ext cx="618842" cy="199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6070611" y="4926890"/>
            <a:ext cx="476033" cy="199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9821752" y="4926890"/>
            <a:ext cx="618842" cy="199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1329322" y="5393469"/>
            <a:ext cx="342743" cy="199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5651702" y="5393469"/>
            <a:ext cx="752132" cy="199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9117223" y="5393469"/>
            <a:ext cx="199933" cy="199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9983603" y="5393469"/>
            <a:ext cx="476033" cy="199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6147"/>
          <p:cNvSpPr/>
          <p:nvPr/>
        </p:nvSpPr>
        <p:spPr bwMode="white">
          <a:xfrm>
            <a:off x="4099682" y="2502112"/>
            <a:ext cx="304661" cy="238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714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38644" y="1927627"/>
            <a:ext cx="333223" cy="228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23471" y="1927627"/>
            <a:ext cx="333223" cy="228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489851" y="2556204"/>
            <a:ext cx="333223" cy="228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890380" y="3422879"/>
            <a:ext cx="323702" cy="247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983933" y="3422879"/>
            <a:ext cx="323702" cy="257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547636" y="5899093"/>
            <a:ext cx="618842" cy="209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918280" y="5899093"/>
            <a:ext cx="609322" cy="209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6"/>
          <p:cNvSpPr/>
          <p:nvPr/>
        </p:nvSpPr>
        <p:spPr bwMode="white">
          <a:xfrm>
            <a:off x="2052090" y="2545571"/>
            <a:ext cx="333223" cy="228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7"/>
          <p:cNvSpPr/>
          <p:nvPr/>
        </p:nvSpPr>
        <p:spPr bwMode="white">
          <a:xfrm>
            <a:off x="9141023" y="1877598"/>
            <a:ext cx="333223" cy="228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47"/>
          <p:cNvSpPr/>
          <p:nvPr/>
        </p:nvSpPr>
        <p:spPr bwMode="white">
          <a:xfrm>
            <a:off x="9624392" y="2570432"/>
            <a:ext cx="333223" cy="228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80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73553" y="1775030"/>
            <a:ext cx="199933" cy="152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573553" y="2289162"/>
            <a:ext cx="199933" cy="152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573553" y="2803295"/>
            <a:ext cx="199933" cy="152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506909" y="3345990"/>
            <a:ext cx="285619" cy="257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573553" y="3974374"/>
            <a:ext cx="199933" cy="152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93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851966" y="1766593"/>
            <a:ext cx="238016" cy="200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432066" y="2786947"/>
            <a:ext cx="247537" cy="200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288925" y="3969414"/>
            <a:ext cx="238016" cy="190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45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00363" y="1414236"/>
            <a:ext cx="238016" cy="200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983933" y="3305057"/>
            <a:ext cx="247537" cy="200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493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24066" y="2271506"/>
            <a:ext cx="485553" cy="200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347041" y="2271506"/>
            <a:ext cx="714049" cy="200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688793" y="2271506"/>
            <a:ext cx="476033" cy="200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945190" y="2271506"/>
            <a:ext cx="314181" cy="200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976396" y="2786237"/>
            <a:ext cx="609322" cy="200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080462" y="2786237"/>
            <a:ext cx="466512" cy="200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136595" y="2786237"/>
            <a:ext cx="618842" cy="200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1345057" y="2786237"/>
            <a:ext cx="476033" cy="200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11</Words>
  <Application>Microsoft Office PowerPoint</Application>
  <PresentationFormat>宽屏</PresentationFormat>
  <Paragraphs>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伍丹</cp:lastModifiedBy>
  <cp:revision>4</cp:revision>
  <dcterms:created xsi:type="dcterms:W3CDTF">2021-12-27T06:11:56Z</dcterms:created>
  <dcterms:modified xsi:type="dcterms:W3CDTF">2021-12-30T14:12:56Z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