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4" r:id="rId2"/>
    <p:sldId id="285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0" d="100"/>
          <a:sy n="60" d="100"/>
        </p:scale>
        <p:origin x="208" y="3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9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7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118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1917" y="1709290"/>
            <a:ext cx="2104066" cy="1503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23404" y="1709291"/>
            <a:ext cx="2218314" cy="150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374611" y="1728361"/>
            <a:ext cx="2380165" cy="1628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97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1917" y="1738573"/>
            <a:ext cx="2808595" cy="2194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23404" y="1719484"/>
            <a:ext cx="1799404" cy="1493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374611" y="1738573"/>
            <a:ext cx="1399537" cy="1474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165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86049" y="4938972"/>
            <a:ext cx="6169388" cy="1010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72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939148"/>
            <a:ext cx="5152996" cy="1065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30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59497" y="2923722"/>
            <a:ext cx="5544616" cy="1009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245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86181" y="2337563"/>
            <a:ext cx="4769851" cy="1139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80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86181" y="2282086"/>
            <a:ext cx="4807933" cy="1002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57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3509289"/>
            <a:ext cx="5617190" cy="876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91239" y="2919007"/>
            <a:ext cx="3065652" cy="2382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23074" y="2890421"/>
            <a:ext cx="5569586" cy="2029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323" y="0"/>
            <a:ext cx="122463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8326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数学四年级下人教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5544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第三单元系统复习测试卷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3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787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47636" y="2291469"/>
            <a:ext cx="209454" cy="200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71074" y="2348704"/>
            <a:ext cx="190413" cy="143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385454" y="2777965"/>
            <a:ext cx="342743" cy="209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452099" y="3378930"/>
            <a:ext cx="266578" cy="209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051900" y="3369391"/>
            <a:ext cx="199933" cy="200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614280" y="4752565"/>
            <a:ext cx="266578" cy="200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051900" y="4733486"/>
            <a:ext cx="199933" cy="200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966545" y="5315373"/>
            <a:ext cx="342743" cy="209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223272" y="5315373"/>
            <a:ext cx="342743" cy="209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337190" y="5315373"/>
            <a:ext cx="352264" cy="209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50"/>
          <p:cNvSpPr/>
          <p:nvPr/>
        </p:nvSpPr>
        <p:spPr bwMode="white">
          <a:xfrm>
            <a:off x="4180447" y="4026330"/>
            <a:ext cx="271651" cy="200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50"/>
          <p:cNvSpPr/>
          <p:nvPr/>
        </p:nvSpPr>
        <p:spPr bwMode="white">
          <a:xfrm>
            <a:off x="5051901" y="4030834"/>
            <a:ext cx="271338" cy="19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464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060760" y="1203895"/>
            <a:ext cx="1437619" cy="276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89586" y="1699478"/>
            <a:ext cx="1447140" cy="266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422876" y="2214121"/>
            <a:ext cx="609322" cy="209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155636" y="3462608"/>
            <a:ext cx="333223" cy="228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700297" y="4148800"/>
            <a:ext cx="333223" cy="228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214743" y="4834991"/>
            <a:ext cx="333223" cy="228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393983" y="4834991"/>
            <a:ext cx="333223" cy="228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881520" y="5902400"/>
            <a:ext cx="618842" cy="209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33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73553" y="1755982"/>
            <a:ext cx="199933" cy="152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16429" y="2212985"/>
            <a:ext cx="276099" cy="257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573553" y="2746155"/>
            <a:ext cx="199933" cy="152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16429" y="3193636"/>
            <a:ext cx="276099" cy="257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573553" y="3726806"/>
            <a:ext cx="199933" cy="152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63039"/>
            <a:ext cx="1100941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270202" y="1627304"/>
            <a:ext cx="227467" cy="191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33037" y="2691948"/>
            <a:ext cx="236566" cy="181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742478" y="3756593"/>
            <a:ext cx="218368" cy="191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069175" y="4821238"/>
            <a:ext cx="227467" cy="181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132009" y="5885882"/>
            <a:ext cx="236566" cy="191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73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31704" y="1844038"/>
            <a:ext cx="2162873" cy="190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760296" y="1872689"/>
            <a:ext cx="2994149" cy="2024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414677" y="3009196"/>
            <a:ext cx="199933" cy="143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298776" y="3009196"/>
            <a:ext cx="199933" cy="143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51" grpId="0" animBg="1"/>
      <p:bldP spid="61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746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52760" y="2396210"/>
            <a:ext cx="456991" cy="2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32859" y="2396210"/>
            <a:ext cx="276099" cy="2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70016" y="2396210"/>
            <a:ext cx="485553" cy="2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869024" y="2396210"/>
            <a:ext cx="476033" cy="2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595570" y="2949400"/>
            <a:ext cx="590280" cy="209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289917" y="2949400"/>
            <a:ext cx="476033" cy="209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736727" y="2949400"/>
            <a:ext cx="466512" cy="209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1287933" y="2949400"/>
            <a:ext cx="476033" cy="2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46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0347" y="2422824"/>
            <a:ext cx="3189421" cy="1510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23272" y="2422824"/>
            <a:ext cx="2075504" cy="1582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774479" y="2451394"/>
            <a:ext cx="1542347" cy="1625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11</Words>
  <Application>Microsoft Office PowerPoint</Application>
  <PresentationFormat>宽屏</PresentationFormat>
  <Paragraphs>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伍丹</cp:lastModifiedBy>
  <cp:revision>4</cp:revision>
  <dcterms:created xsi:type="dcterms:W3CDTF">2021-12-27T06:11:56Z</dcterms:created>
  <dcterms:modified xsi:type="dcterms:W3CDTF">2021-12-30T14:07:07Z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