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9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1834646"/>
            <a:ext cx="695008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46710" y="1834646"/>
            <a:ext cx="618842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59702" y="1834646"/>
            <a:ext cx="752132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199456" y="2276872"/>
            <a:ext cx="1512167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5"/>
          <p:cNvSpPr/>
          <p:nvPr/>
        </p:nvSpPr>
        <p:spPr bwMode="white">
          <a:xfrm>
            <a:off x="4978348" y="2275443"/>
            <a:ext cx="1512167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55"/>
          <p:cNvSpPr/>
          <p:nvPr/>
        </p:nvSpPr>
        <p:spPr bwMode="white">
          <a:xfrm>
            <a:off x="8328025" y="2289743"/>
            <a:ext cx="3024559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6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40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1184905"/>
            <a:ext cx="77117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37256" y="1184905"/>
            <a:ext cx="752132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40727" y="1184905"/>
            <a:ext cx="752132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20000" y="1628800"/>
            <a:ext cx="1631584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57"/>
          <p:cNvSpPr/>
          <p:nvPr/>
        </p:nvSpPr>
        <p:spPr bwMode="white">
          <a:xfrm>
            <a:off x="4515216" y="1644310"/>
            <a:ext cx="1631584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57"/>
          <p:cNvSpPr/>
          <p:nvPr/>
        </p:nvSpPr>
        <p:spPr bwMode="white">
          <a:xfrm>
            <a:off x="7752184" y="1628800"/>
            <a:ext cx="3312368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6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0347" y="2214487"/>
            <a:ext cx="2503933" cy="135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52099" y="2214487"/>
            <a:ext cx="1532826" cy="1070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46181" y="2195420"/>
            <a:ext cx="3751140" cy="144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10347" y="4779000"/>
            <a:ext cx="2770512" cy="13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452099" y="4798067"/>
            <a:ext cx="1675636" cy="93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946181" y="4779000"/>
            <a:ext cx="3465520" cy="145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5" grpId="0" animBg="1"/>
      <p:bldP spid="6156" grpId="0" animBg="1"/>
      <p:bldP spid="6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4465874"/>
            <a:ext cx="4227173" cy="112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7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95768" y="1651874"/>
            <a:ext cx="3164128" cy="228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2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62280" y="1748778"/>
            <a:ext cx="2132628" cy="20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2255139"/>
            <a:ext cx="1675636" cy="21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24264" y="2742391"/>
            <a:ext cx="1380495" cy="26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76661" y="3248752"/>
            <a:ext cx="2684826" cy="267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224615"/>
            <a:ext cx="1589950" cy="20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2730153"/>
            <a:ext cx="1390016" cy="20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24264" y="3216615"/>
            <a:ext cx="1237685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76661" y="3722153"/>
            <a:ext cx="2827636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3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272074"/>
            <a:ext cx="2294479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2777514"/>
            <a:ext cx="1818446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24264" y="3263881"/>
            <a:ext cx="1523305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3769320"/>
            <a:ext cx="3113256" cy="267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8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662395"/>
            <a:ext cx="4788892" cy="128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2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4" y="2672455"/>
            <a:ext cx="8975989" cy="104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第六单元系统复习测试卷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68" y="952404"/>
            <a:ext cx="1069105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54300" y="1500975"/>
            <a:ext cx="1069105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88123" y="1500975"/>
            <a:ext cx="821709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46633" y="1987611"/>
            <a:ext cx="450614" cy="19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62376" y="1987611"/>
            <a:ext cx="574312" cy="19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68463" y="2430007"/>
            <a:ext cx="1183968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22875" y="2898947"/>
            <a:ext cx="1077941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389992" y="4190745"/>
            <a:ext cx="680339" cy="19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768343" y="4889731"/>
            <a:ext cx="441779" cy="19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713750" y="4889731"/>
            <a:ext cx="547806" cy="19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92041" y="5588717"/>
            <a:ext cx="450614" cy="19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572381" y="5588717"/>
            <a:ext cx="282738" cy="221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058338" y="5588717"/>
            <a:ext cx="441779" cy="194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644644" y="6287703"/>
            <a:ext cx="432943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625394" y="6287703"/>
            <a:ext cx="441779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880047" y="6287703"/>
            <a:ext cx="406436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7869632" y="6287703"/>
            <a:ext cx="441779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9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5388" y="1241922"/>
            <a:ext cx="599801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05421" y="1746738"/>
            <a:ext cx="618842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56826" y="2756370"/>
            <a:ext cx="733090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31338" y="2756370"/>
            <a:ext cx="609322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09619" y="3261186"/>
            <a:ext cx="618842" cy="2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74347" y="3261186"/>
            <a:ext cx="456991" cy="2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42776" y="4261293"/>
            <a:ext cx="609322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166148" y="4261293"/>
            <a:ext cx="199933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281057" y="4766109"/>
            <a:ext cx="618842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537785" y="4766109"/>
            <a:ext cx="476033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3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29322" y="1757532"/>
            <a:ext cx="609322" cy="20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94049" y="2253753"/>
            <a:ext cx="894942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81190" y="3265280"/>
            <a:ext cx="733090" cy="20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06909" y="1795142"/>
            <a:ext cx="285619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386326"/>
            <a:ext cx="199933" cy="15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948905"/>
            <a:ext cx="199933" cy="15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511484"/>
            <a:ext cx="199933" cy="15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06909" y="4026386"/>
            <a:ext cx="285619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1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50975" y="1852532"/>
            <a:ext cx="247537" cy="2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75867" y="2977951"/>
            <a:ext cx="228495" cy="1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3223" y="4084294"/>
            <a:ext cx="228495" cy="2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879826"/>
            <a:ext cx="24753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32198" y="3555652"/>
            <a:ext cx="238016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3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9685" y="2436504"/>
            <a:ext cx="628363" cy="2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56429" y="2436504"/>
            <a:ext cx="628363" cy="2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55504" y="2436504"/>
            <a:ext cx="609322" cy="2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45057" y="2436504"/>
            <a:ext cx="609322" cy="2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28727" y="3000122"/>
            <a:ext cx="142809" cy="20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61090" y="3000122"/>
            <a:ext cx="323702" cy="2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69884" y="3000122"/>
            <a:ext cx="618842" cy="2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202247" y="3000122"/>
            <a:ext cx="485553" cy="2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