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3" r:id="rId2"/>
    <p:sldId id="284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60" d="100"/>
          <a:sy n="60" d="100"/>
        </p:scale>
        <p:origin x="208" y="40"/>
      </p:cViewPr>
      <p:guideLst>
        <p:guide orient="horz" pos="2190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398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96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3008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833917" y="3695126"/>
            <a:ext cx="142809" cy="2004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032859" y="3695126"/>
            <a:ext cx="142809" cy="2004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222280" y="3695126"/>
            <a:ext cx="199933" cy="2004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146"/>
          <p:cNvSpPr/>
          <p:nvPr/>
        </p:nvSpPr>
        <p:spPr bwMode="white">
          <a:xfrm>
            <a:off x="1959669" y="2191368"/>
            <a:ext cx="175891" cy="1389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146"/>
          <p:cNvSpPr/>
          <p:nvPr/>
        </p:nvSpPr>
        <p:spPr bwMode="white">
          <a:xfrm>
            <a:off x="5115731" y="2017357"/>
            <a:ext cx="260189" cy="15632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146"/>
          <p:cNvSpPr/>
          <p:nvPr/>
        </p:nvSpPr>
        <p:spPr bwMode="white">
          <a:xfrm>
            <a:off x="8322246" y="1998035"/>
            <a:ext cx="260189" cy="15632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5217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538446" y="2119391"/>
            <a:ext cx="790214" cy="14494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413355" y="2472212"/>
            <a:ext cx="2208793" cy="7342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994936"/>
            <a:ext cx="11274894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704754" y="3054741"/>
            <a:ext cx="1136807" cy="14166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506536" y="3399596"/>
            <a:ext cx="1826346" cy="736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443847" y="5282314"/>
            <a:ext cx="307497" cy="251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4139740" y="5300955"/>
            <a:ext cx="195679" cy="205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405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566016" y="2959453"/>
            <a:ext cx="1856528" cy="1450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386115" y="3674981"/>
            <a:ext cx="1856528" cy="7346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685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29388" y="4072076"/>
            <a:ext cx="1999338" cy="2763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156297" y="4072076"/>
            <a:ext cx="1875570" cy="2763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5429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72132" y="2070493"/>
            <a:ext cx="5998016" cy="7523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72132" y="3975290"/>
            <a:ext cx="5998016" cy="742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472132" y="5870562"/>
            <a:ext cx="5998016" cy="742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080000"/>
            <a:ext cx="11520000" cy="251269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921153" y="2503542"/>
            <a:ext cx="4084363" cy="745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080000"/>
            <a:ext cx="11520000" cy="280904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35971" y="3022524"/>
            <a:ext cx="3608330" cy="742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323" y="0"/>
            <a:ext cx="1224632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1">
            <a:extLst>
              <a:ext uri="{FF2B5EF4-FFF2-40B4-BE49-F238E27FC236}">
                <a16:creationId xmlns:a16="http://schemas.microsoft.com/office/drawing/2014/main" id="{4BF8726C-BA89-4439-94EE-38451F459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2" y="2239963"/>
            <a:ext cx="58326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数学四年级下人教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20" y="3016251"/>
            <a:ext cx="55446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第七单元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系统复习测试卷</a:t>
            </a:r>
          </a:p>
        </p:txBody>
      </p:sp>
    </p:spTree>
    <p:extLst>
      <p:ext uri="{BB962C8B-B14F-4D97-AF65-F5344CB8AC3E}">
        <p14:creationId xmlns:p14="http://schemas.microsoft.com/office/powerpoint/2010/main" val="26797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525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586380" y="2882293"/>
            <a:ext cx="390347" cy="3242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385454" y="2929973"/>
            <a:ext cx="295140" cy="2288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413024" y="2929973"/>
            <a:ext cx="285619" cy="2288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402512" y="2929973"/>
            <a:ext cx="295140" cy="2288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586380" y="4579691"/>
            <a:ext cx="285619" cy="2288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4385454" y="4503404"/>
            <a:ext cx="390347" cy="314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7365421" y="4503404"/>
            <a:ext cx="390347" cy="314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0402512" y="4579691"/>
            <a:ext cx="285619" cy="2288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91687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8574545" y="1727959"/>
            <a:ext cx="599801" cy="257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919272" y="2223458"/>
            <a:ext cx="199933" cy="200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127735" y="2223458"/>
            <a:ext cx="209454" cy="200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993123" y="2223458"/>
            <a:ext cx="199933" cy="209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024330" y="2671312"/>
            <a:ext cx="599801" cy="2668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3976066" y="3147753"/>
            <a:ext cx="599801" cy="2668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5366082" y="3147753"/>
            <a:ext cx="609322" cy="257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8298446" y="3147753"/>
            <a:ext cx="609322" cy="257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1986247" y="5358438"/>
            <a:ext cx="142809" cy="200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5613619" y="5358438"/>
            <a:ext cx="142809" cy="200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9212429" y="5358438"/>
            <a:ext cx="142809" cy="200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1967206" y="5663360"/>
            <a:ext cx="199933" cy="209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5604099" y="5663360"/>
            <a:ext cx="190413" cy="209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0" name="Rectangle 6159"/>
          <p:cNvSpPr/>
          <p:nvPr/>
        </p:nvSpPr>
        <p:spPr bwMode="white">
          <a:xfrm>
            <a:off x="9193388" y="5663360"/>
            <a:ext cx="199933" cy="209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  <p:bldP spid="616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1513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8165157" y="1613448"/>
            <a:ext cx="323702" cy="2571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907438" y="1642026"/>
            <a:ext cx="199933" cy="2000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898578" y="2613664"/>
            <a:ext cx="333223" cy="2476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640859" y="2642241"/>
            <a:ext cx="199933" cy="2000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4318809" y="3528147"/>
            <a:ext cx="199933" cy="2000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8450776" y="4004440"/>
            <a:ext cx="314181" cy="2000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3217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564033" y="1784564"/>
            <a:ext cx="209454" cy="1523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1564033" y="2546255"/>
            <a:ext cx="199933" cy="1523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1506909" y="3469805"/>
            <a:ext cx="285619" cy="257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1506909" y="4241017"/>
            <a:ext cx="285619" cy="257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1564033" y="4850370"/>
            <a:ext cx="199933" cy="1523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20487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375272" y="1842618"/>
            <a:ext cx="238016" cy="209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566347" y="3548976"/>
            <a:ext cx="228495" cy="1906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813553" y="4692903"/>
            <a:ext cx="247537" cy="1906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0504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270545" y="1318118"/>
            <a:ext cx="228495" cy="2000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919272" y="3023045"/>
            <a:ext cx="238016" cy="2000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9913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795834" y="2900696"/>
            <a:ext cx="2932363" cy="9913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251173" y="2929293"/>
            <a:ext cx="3008528" cy="9627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11</Words>
  <Application>Microsoft Office PowerPoint</Application>
  <PresentationFormat>宽屏</PresentationFormat>
  <Paragraphs>2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6" baseType="lpstr">
      <vt:lpstr>等线</vt:lpstr>
      <vt:lpstr>等线 Light</vt:lpstr>
      <vt:lpstr>宋体</vt:lpstr>
      <vt:lpstr>微软雅黑</vt:lpstr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伍丹</cp:lastModifiedBy>
  <cp:revision>4</cp:revision>
  <dcterms:created xsi:type="dcterms:W3CDTF">2021-12-27T06:11:56Z</dcterms:created>
  <dcterms:modified xsi:type="dcterms:W3CDTF">2021-12-30T14:19:44Z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