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3" r:id="rId3"/>
    <p:sldId id="260" r:id="rId4"/>
    <p:sldId id="267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8" r:id="rId23"/>
    <p:sldId id="289" r:id="rId24"/>
    <p:sldId id="292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78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7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72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2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96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9950" y="1748395"/>
            <a:ext cx="885421" cy="22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75537" y="1748395"/>
            <a:ext cx="894942" cy="21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45785" y="1748395"/>
            <a:ext cx="1485223" cy="21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99456" y="2292660"/>
            <a:ext cx="1512168" cy="1352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83832" y="2292660"/>
            <a:ext cx="1800200" cy="196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07500" y="2254466"/>
            <a:ext cx="3757051" cy="211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6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43504" y="1261062"/>
            <a:ext cx="742611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61223" y="1261062"/>
            <a:ext cx="742611" cy="22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84000" y="1261062"/>
            <a:ext cx="894942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0000" y="1766131"/>
            <a:ext cx="1361453" cy="201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99771" y="1670834"/>
            <a:ext cx="1361452" cy="118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93984" y="1804249"/>
            <a:ext cx="3814584" cy="2010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5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2233529"/>
            <a:ext cx="1190082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0115" y="2233529"/>
            <a:ext cx="1190082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65223" y="2233529"/>
            <a:ext cx="1485223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2719727"/>
            <a:ext cx="885421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90115" y="2719727"/>
            <a:ext cx="552198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65223" y="2719727"/>
            <a:ext cx="742611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9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07834" y="3498402"/>
            <a:ext cx="352264" cy="21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08429" y="3945901"/>
            <a:ext cx="361785" cy="21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3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38247" y="2708229"/>
            <a:ext cx="780694" cy="29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56165" y="2736794"/>
            <a:ext cx="209454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09553" y="3222406"/>
            <a:ext cx="1228165" cy="28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356231" y="3222406"/>
            <a:ext cx="1209123" cy="28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6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32859" y="1222994"/>
            <a:ext cx="637884" cy="28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47702" y="1737776"/>
            <a:ext cx="628363" cy="28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252557"/>
            <a:ext cx="333223" cy="28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18942" y="2252557"/>
            <a:ext cx="913983" cy="28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47570" y="2757806"/>
            <a:ext cx="1237685" cy="29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8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213681"/>
            <a:ext cx="2570578" cy="295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2728125"/>
            <a:ext cx="3018049" cy="295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30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14280" y="3414145"/>
            <a:ext cx="2846677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05157" y="3919083"/>
            <a:ext cx="6150347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8.png">
            <a:extLst>
              <a:ext uri="{FF2B5EF4-FFF2-40B4-BE49-F238E27FC236}">
                <a16:creationId xmlns:a16="http://schemas.microsoft.com/office/drawing/2014/main" id="{7382E59B-184F-427F-A62D-4E045CB2E4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493" y="4676288"/>
            <a:ext cx="11520000" cy="915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1963D7EE-C97B-42C9-A8F3-B00C68B1CF56}"/>
              </a:ext>
            </a:extLst>
          </p:cNvPr>
          <p:cNvSpPr/>
          <p:nvPr/>
        </p:nvSpPr>
        <p:spPr bwMode="white">
          <a:xfrm>
            <a:off x="3569426" y="5248542"/>
            <a:ext cx="618842" cy="28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107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691949"/>
            <a:ext cx="3008528" cy="28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256091"/>
            <a:ext cx="2713388" cy="28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0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302114"/>
            <a:ext cx="2570578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855885"/>
            <a:ext cx="3313190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66016" y="3027745"/>
            <a:ext cx="161851" cy="1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易混易错专项综合测试卷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1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262504"/>
            <a:ext cx="2551537" cy="28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99504" y="2262504"/>
            <a:ext cx="2399206" cy="28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815611"/>
            <a:ext cx="6150347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19338" y="3378254"/>
            <a:ext cx="3751140" cy="28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4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3377288"/>
            <a:ext cx="4484231" cy="29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71669" y="3939695"/>
            <a:ext cx="2999008" cy="29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62148" y="4502101"/>
            <a:ext cx="4512793" cy="28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98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690758"/>
            <a:ext cx="3760661" cy="29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253800"/>
            <a:ext cx="5103074" cy="28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0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517421" y="1661330"/>
            <a:ext cx="314181" cy="327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13818" y="1651801"/>
            <a:ext cx="333223" cy="26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346380" y="2242663"/>
            <a:ext cx="780694" cy="25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289586" y="2814465"/>
            <a:ext cx="628363" cy="22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288595" y="3300497"/>
            <a:ext cx="1618512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6145" descr="2.png">
            <a:extLst>
              <a:ext uri="{FF2B5EF4-FFF2-40B4-BE49-F238E27FC236}">
                <a16:creationId xmlns:a16="http://schemas.microsoft.com/office/drawing/2014/main" id="{B7A388C4-E18C-4597-A11F-F50239EED3A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7949" y="3776150"/>
            <a:ext cx="11520000" cy="2001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579852BB-53A4-44FE-9E49-845A9C96560C}"/>
              </a:ext>
            </a:extLst>
          </p:cNvPr>
          <p:cNvSpPr/>
          <p:nvPr/>
        </p:nvSpPr>
        <p:spPr bwMode="white">
          <a:xfrm>
            <a:off x="4118874" y="4376704"/>
            <a:ext cx="1228165" cy="28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>
            <a:extLst>
              <a:ext uri="{FF2B5EF4-FFF2-40B4-BE49-F238E27FC236}">
                <a16:creationId xmlns:a16="http://schemas.microsoft.com/office/drawing/2014/main" id="{E43FA7AD-1B30-44A6-9DAA-5B133B10F6D8}"/>
              </a:ext>
            </a:extLst>
          </p:cNvPr>
          <p:cNvSpPr/>
          <p:nvPr/>
        </p:nvSpPr>
        <p:spPr bwMode="white">
          <a:xfrm>
            <a:off x="8660229" y="4386237"/>
            <a:ext cx="333223" cy="27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8">
            <a:extLst>
              <a:ext uri="{FF2B5EF4-FFF2-40B4-BE49-F238E27FC236}">
                <a16:creationId xmlns:a16="http://schemas.microsoft.com/office/drawing/2014/main" id="{CA7BA74D-066E-40D9-AC91-DD4ECB7F79CE}"/>
              </a:ext>
            </a:extLst>
          </p:cNvPr>
          <p:cNvSpPr/>
          <p:nvPr/>
        </p:nvSpPr>
        <p:spPr bwMode="white">
          <a:xfrm>
            <a:off x="5023337" y="4891466"/>
            <a:ext cx="333223" cy="27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9">
            <a:extLst>
              <a:ext uri="{FF2B5EF4-FFF2-40B4-BE49-F238E27FC236}">
                <a16:creationId xmlns:a16="http://schemas.microsoft.com/office/drawing/2014/main" id="{64D1837A-F362-492D-9A17-5442E8C069FC}"/>
              </a:ext>
            </a:extLst>
          </p:cNvPr>
          <p:cNvSpPr/>
          <p:nvPr/>
        </p:nvSpPr>
        <p:spPr bwMode="white">
          <a:xfrm>
            <a:off x="10145453" y="4881933"/>
            <a:ext cx="942545" cy="28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0">
            <a:extLst>
              <a:ext uri="{FF2B5EF4-FFF2-40B4-BE49-F238E27FC236}">
                <a16:creationId xmlns:a16="http://schemas.microsoft.com/office/drawing/2014/main" id="{10A25572-AC67-45CB-9A53-887B9D3C1629}"/>
              </a:ext>
            </a:extLst>
          </p:cNvPr>
          <p:cNvSpPr/>
          <p:nvPr/>
        </p:nvSpPr>
        <p:spPr bwMode="white">
          <a:xfrm>
            <a:off x="3509552" y="5396695"/>
            <a:ext cx="647404" cy="27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1">
            <a:extLst>
              <a:ext uri="{FF2B5EF4-FFF2-40B4-BE49-F238E27FC236}">
                <a16:creationId xmlns:a16="http://schemas.microsoft.com/office/drawing/2014/main" id="{64BB682B-570C-4542-9048-C2AFBFD7EECC}"/>
              </a:ext>
            </a:extLst>
          </p:cNvPr>
          <p:cNvSpPr/>
          <p:nvPr/>
        </p:nvSpPr>
        <p:spPr bwMode="white">
          <a:xfrm>
            <a:off x="10802378" y="5396695"/>
            <a:ext cx="647404" cy="28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1" grpId="0" animBg="1"/>
      <p:bldP spid="6152" grpId="0" animBg="1"/>
      <p:bldP spid="615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8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479008" y="3158823"/>
            <a:ext cx="504595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33719" y="4179163"/>
            <a:ext cx="199933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52033" y="4675030"/>
            <a:ext cx="790214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70148" y="4675030"/>
            <a:ext cx="209454" cy="22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955371" y="4684565"/>
            <a:ext cx="209454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2135560" y="1916832"/>
            <a:ext cx="29815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/>
          <p:cNvSpPr/>
          <p:nvPr/>
        </p:nvSpPr>
        <p:spPr bwMode="white">
          <a:xfrm>
            <a:off x="7450320" y="1934762"/>
            <a:ext cx="29815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7"/>
          <p:cNvSpPr/>
          <p:nvPr/>
        </p:nvSpPr>
        <p:spPr bwMode="white">
          <a:xfrm>
            <a:off x="2457677" y="2567218"/>
            <a:ext cx="29815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/>
          <p:cNvSpPr/>
          <p:nvPr/>
        </p:nvSpPr>
        <p:spPr bwMode="white">
          <a:xfrm>
            <a:off x="7145094" y="2564904"/>
            <a:ext cx="29815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9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95239" y="1766121"/>
            <a:ext cx="64740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42909" y="2776245"/>
            <a:ext cx="35226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94380" y="2776245"/>
            <a:ext cx="504595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6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758059"/>
            <a:ext cx="257057" cy="200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78347" y="2264217"/>
            <a:ext cx="257057" cy="21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78347" y="2770374"/>
            <a:ext cx="257057" cy="21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6.png">
            <a:extLst>
              <a:ext uri="{FF2B5EF4-FFF2-40B4-BE49-F238E27FC236}">
                <a16:creationId xmlns:a16="http://schemas.microsoft.com/office/drawing/2014/main" id="{9A2DD93A-1BDE-484A-8A6F-79942BEC5D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7265" y="3203037"/>
            <a:ext cx="11520000" cy="915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08807A23-66CB-4D09-968F-9E99B9EB106A}"/>
              </a:ext>
            </a:extLst>
          </p:cNvPr>
          <p:cNvSpPr/>
          <p:nvPr/>
        </p:nvSpPr>
        <p:spPr bwMode="white">
          <a:xfrm>
            <a:off x="11430058" y="3269800"/>
            <a:ext cx="304661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>
            <a:extLst>
              <a:ext uri="{FF2B5EF4-FFF2-40B4-BE49-F238E27FC236}">
                <a16:creationId xmlns:a16="http://schemas.microsoft.com/office/drawing/2014/main" id="{EB379278-AF2F-439B-A9BB-2DE401845B63}"/>
              </a:ext>
            </a:extLst>
          </p:cNvPr>
          <p:cNvSpPr/>
          <p:nvPr/>
        </p:nvSpPr>
        <p:spPr bwMode="white">
          <a:xfrm>
            <a:off x="11430058" y="3756216"/>
            <a:ext cx="304661" cy="28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3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27272" y="1709060"/>
            <a:ext cx="238016" cy="228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98644" y="2690776"/>
            <a:ext cx="218975" cy="219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32925" y="3653429"/>
            <a:ext cx="266578" cy="228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8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89123" y="1242453"/>
            <a:ext cx="238016" cy="22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459966" y="2217174"/>
            <a:ext cx="276099" cy="21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0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81256" y="2197519"/>
            <a:ext cx="495074" cy="21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47041" y="2197519"/>
            <a:ext cx="361785" cy="21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31867" y="2197519"/>
            <a:ext cx="504595" cy="21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64363" y="2197519"/>
            <a:ext cx="352264" cy="21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0297" y="2684642"/>
            <a:ext cx="476033" cy="21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47041" y="2684642"/>
            <a:ext cx="361785" cy="21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50909" y="2684642"/>
            <a:ext cx="637884" cy="21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07173" y="2684642"/>
            <a:ext cx="504595" cy="21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14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