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1" r:id="rId3"/>
    <p:sldId id="260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1" d="100"/>
          <a:sy n="51" d="100"/>
        </p:scale>
        <p:origin x="114" y="135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61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10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10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35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7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1661576"/>
            <a:ext cx="1342413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32727" y="1661576"/>
            <a:ext cx="1485223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02975" y="1661576"/>
            <a:ext cx="742611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72198" y="2147811"/>
            <a:ext cx="1113917" cy="236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18743" y="2147810"/>
            <a:ext cx="1577257" cy="304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176120" y="2147811"/>
            <a:ext cx="4032448" cy="304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1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3" y="1222920"/>
            <a:ext cx="704528" cy="21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61421" y="1222920"/>
            <a:ext cx="1351933" cy="21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31669" y="1222920"/>
            <a:ext cx="1494743" cy="21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34313" y="1708850"/>
            <a:ext cx="1885091" cy="191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55630" y="1589472"/>
            <a:ext cx="3004123" cy="286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414016" y="1708850"/>
            <a:ext cx="1123438" cy="1972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  <p:bldP spid="6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20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867" y="2149209"/>
            <a:ext cx="1332892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47305" y="2149209"/>
            <a:ext cx="1199603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22413" y="2149209"/>
            <a:ext cx="1199603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2636081"/>
            <a:ext cx="599801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47305" y="2636081"/>
            <a:ext cx="742611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22413" y="2636081"/>
            <a:ext cx="742611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4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6145" descr="13.png">
            <a:extLst>
              <a:ext uri="{FF2B5EF4-FFF2-40B4-BE49-F238E27FC236}">
                <a16:creationId xmlns:a16="http://schemas.microsoft.com/office/drawing/2014/main" id="{6A642C63-8603-4356-A6C9-C50F22FEA9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994451"/>
            <a:ext cx="11520000" cy="3304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5" name="Rectangle 6146">
            <a:extLst>
              <a:ext uri="{FF2B5EF4-FFF2-40B4-BE49-F238E27FC236}">
                <a16:creationId xmlns:a16="http://schemas.microsoft.com/office/drawing/2014/main" id="{8891AF9F-DE88-439E-907B-89D2D6C12A9B}"/>
              </a:ext>
            </a:extLst>
          </p:cNvPr>
          <p:cNvSpPr/>
          <p:nvPr/>
        </p:nvSpPr>
        <p:spPr bwMode="white">
          <a:xfrm>
            <a:off x="1062743" y="3727728"/>
            <a:ext cx="361785" cy="29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47">
            <a:extLst>
              <a:ext uri="{FF2B5EF4-FFF2-40B4-BE49-F238E27FC236}">
                <a16:creationId xmlns:a16="http://schemas.microsoft.com/office/drawing/2014/main" id="{0F8D3FB4-03A2-41AC-9A1D-46707E550069}"/>
              </a:ext>
            </a:extLst>
          </p:cNvPr>
          <p:cNvSpPr/>
          <p:nvPr/>
        </p:nvSpPr>
        <p:spPr bwMode="white">
          <a:xfrm>
            <a:off x="2833586" y="3727728"/>
            <a:ext cx="361785" cy="29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48">
            <a:extLst>
              <a:ext uri="{FF2B5EF4-FFF2-40B4-BE49-F238E27FC236}">
                <a16:creationId xmlns:a16="http://schemas.microsoft.com/office/drawing/2014/main" id="{429CADFD-23E1-49F1-A0E9-D719FD5814DF}"/>
              </a:ext>
            </a:extLst>
          </p:cNvPr>
          <p:cNvSpPr/>
          <p:nvPr/>
        </p:nvSpPr>
        <p:spPr bwMode="white">
          <a:xfrm>
            <a:off x="4556826" y="3727728"/>
            <a:ext cx="361785" cy="29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49">
            <a:extLst>
              <a:ext uri="{FF2B5EF4-FFF2-40B4-BE49-F238E27FC236}">
                <a16:creationId xmlns:a16="http://schemas.microsoft.com/office/drawing/2014/main" id="{24242B27-B9C6-446B-8DB4-0570D3BB2C9A}"/>
              </a:ext>
            </a:extLst>
          </p:cNvPr>
          <p:cNvSpPr/>
          <p:nvPr/>
        </p:nvSpPr>
        <p:spPr bwMode="white">
          <a:xfrm>
            <a:off x="1062743" y="4670513"/>
            <a:ext cx="361785" cy="30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150">
            <a:extLst>
              <a:ext uri="{FF2B5EF4-FFF2-40B4-BE49-F238E27FC236}">
                <a16:creationId xmlns:a16="http://schemas.microsoft.com/office/drawing/2014/main" id="{50668AC3-AD1B-4DC7-AC28-02F8D88F0C99}"/>
              </a:ext>
            </a:extLst>
          </p:cNvPr>
          <p:cNvSpPr/>
          <p:nvPr/>
        </p:nvSpPr>
        <p:spPr bwMode="white">
          <a:xfrm>
            <a:off x="2833586" y="4670513"/>
            <a:ext cx="361785" cy="30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51">
            <a:extLst>
              <a:ext uri="{FF2B5EF4-FFF2-40B4-BE49-F238E27FC236}">
                <a16:creationId xmlns:a16="http://schemas.microsoft.com/office/drawing/2014/main" id="{96A53529-BB7C-481D-9BF6-1080FC8BA4CC}"/>
              </a:ext>
            </a:extLst>
          </p:cNvPr>
          <p:cNvSpPr/>
          <p:nvPr/>
        </p:nvSpPr>
        <p:spPr bwMode="white">
          <a:xfrm>
            <a:off x="4556826" y="4670513"/>
            <a:ext cx="361785" cy="30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52">
            <a:extLst>
              <a:ext uri="{FF2B5EF4-FFF2-40B4-BE49-F238E27FC236}">
                <a16:creationId xmlns:a16="http://schemas.microsoft.com/office/drawing/2014/main" id="{4DA9192C-8DBD-4363-A4FA-707FECB9C9C1}"/>
              </a:ext>
            </a:extLst>
          </p:cNvPr>
          <p:cNvSpPr/>
          <p:nvPr/>
        </p:nvSpPr>
        <p:spPr bwMode="white">
          <a:xfrm>
            <a:off x="1062743" y="5518067"/>
            <a:ext cx="361785" cy="30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153">
            <a:extLst>
              <a:ext uri="{FF2B5EF4-FFF2-40B4-BE49-F238E27FC236}">
                <a16:creationId xmlns:a16="http://schemas.microsoft.com/office/drawing/2014/main" id="{EE20B86A-D069-45AB-8598-FEB993E897CA}"/>
              </a:ext>
            </a:extLst>
          </p:cNvPr>
          <p:cNvSpPr/>
          <p:nvPr/>
        </p:nvSpPr>
        <p:spPr bwMode="white">
          <a:xfrm>
            <a:off x="4556826" y="5518067"/>
            <a:ext cx="361785" cy="30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6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1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19669" y="1690490"/>
            <a:ext cx="7616528" cy="28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2176975"/>
            <a:ext cx="7188099" cy="28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2663460"/>
            <a:ext cx="2875239" cy="28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29190" y="3655507"/>
            <a:ext cx="8797090" cy="505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29190" y="4370926"/>
            <a:ext cx="1818446" cy="28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35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57487" y="1654335"/>
            <a:ext cx="2113586" cy="28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142520"/>
            <a:ext cx="2865719" cy="28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7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47570" y="2065030"/>
            <a:ext cx="2570578" cy="28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524073"/>
            <a:ext cx="5845685" cy="28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67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3378331"/>
            <a:ext cx="2132628" cy="28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84330" y="3378331"/>
            <a:ext cx="2703867" cy="28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14876" y="3836090"/>
            <a:ext cx="2865719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70148" y="3836090"/>
            <a:ext cx="3475041" cy="28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27140" y="4303385"/>
            <a:ext cx="1970776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71669" y="3432380"/>
            <a:ext cx="2104066" cy="28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51834" y="3432380"/>
            <a:ext cx="3436958" cy="29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71669" y="3899047"/>
            <a:ext cx="3436958" cy="28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84727" y="3889523"/>
            <a:ext cx="2104066" cy="29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62347" y="4346666"/>
            <a:ext cx="7854545" cy="29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70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latin typeface="Calibri" panose="020F0502020204030204" pitchFamily="34" charset="0"/>
              </a:rPr>
              <a:t>第一、二单元系统复习测试卷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08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79338" y="2319507"/>
            <a:ext cx="218975" cy="22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05355" y="2924944"/>
            <a:ext cx="258197" cy="271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33520" y="2967865"/>
            <a:ext cx="218975" cy="22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03305" y="2967865"/>
            <a:ext cx="209454" cy="22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527272" y="3520876"/>
            <a:ext cx="161851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93785" y="3520876"/>
            <a:ext cx="209454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10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57818" y="1270886"/>
            <a:ext cx="218975" cy="238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03636" y="1270886"/>
            <a:ext cx="209454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2264" y="1795823"/>
            <a:ext cx="218975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57818" y="1795823"/>
            <a:ext cx="209454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518082" y="1795823"/>
            <a:ext cx="218975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003636" y="1795823"/>
            <a:ext cx="209454" cy="2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052892" y="2407849"/>
            <a:ext cx="209454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576859" y="2941140"/>
            <a:ext cx="161851" cy="2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052892" y="2941140"/>
            <a:ext cx="209454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4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04297" y="1699221"/>
            <a:ext cx="352264" cy="2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41652" y="1718274"/>
            <a:ext cx="342743" cy="266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13553" y="2261284"/>
            <a:ext cx="209454" cy="22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00561" y="2804293"/>
            <a:ext cx="418909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52231" y="3309197"/>
            <a:ext cx="333223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27933" y="3309197"/>
            <a:ext cx="342743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165487" y="3328250"/>
            <a:ext cx="342743" cy="25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650710" y="3309197"/>
            <a:ext cx="342743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575206" y="3842680"/>
            <a:ext cx="342743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812561" y="3861733"/>
            <a:ext cx="342743" cy="25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1040396" y="3842680"/>
            <a:ext cx="342743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499041" y="4404743"/>
            <a:ext cx="19993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783669" y="4404743"/>
            <a:ext cx="48555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8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3137774"/>
            <a:ext cx="361785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46975" y="3137774"/>
            <a:ext cx="352264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78876" y="3137774"/>
            <a:ext cx="352264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32198" y="3747485"/>
            <a:ext cx="209454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872000" y="4366723"/>
            <a:ext cx="209454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399F6457-A2C9-46F3-A9A7-20A599FC8C0D}"/>
              </a:ext>
            </a:extLst>
          </p:cNvPr>
          <p:cNvSpPr/>
          <p:nvPr/>
        </p:nvSpPr>
        <p:spPr bwMode="white">
          <a:xfrm>
            <a:off x="2135560" y="1987190"/>
            <a:ext cx="298158" cy="2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0BBBC93D-6221-494F-A4D2-A49567C67F6B}"/>
              </a:ext>
            </a:extLst>
          </p:cNvPr>
          <p:cNvSpPr/>
          <p:nvPr/>
        </p:nvSpPr>
        <p:spPr bwMode="white">
          <a:xfrm>
            <a:off x="5723107" y="1987190"/>
            <a:ext cx="298158" cy="2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66863147-4EA7-4555-BC90-54963610F586}"/>
              </a:ext>
            </a:extLst>
          </p:cNvPr>
          <p:cNvSpPr/>
          <p:nvPr/>
        </p:nvSpPr>
        <p:spPr bwMode="white">
          <a:xfrm>
            <a:off x="9310654" y="1987190"/>
            <a:ext cx="298158" cy="2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7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13619" y="1242098"/>
            <a:ext cx="485553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98380" y="1242098"/>
            <a:ext cx="352264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98776" y="1852354"/>
            <a:ext cx="199933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33322" y="2529355"/>
            <a:ext cx="2589619" cy="27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97719" y="3158681"/>
            <a:ext cx="361785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12561" y="4207557"/>
            <a:ext cx="637884" cy="286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06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766356"/>
            <a:ext cx="257057" cy="200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78347" y="2376451"/>
            <a:ext cx="257057" cy="20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5.png">
            <a:extLst>
              <a:ext uri="{FF2B5EF4-FFF2-40B4-BE49-F238E27FC236}">
                <a16:creationId xmlns:a16="http://schemas.microsoft.com/office/drawing/2014/main" id="{DB15F02C-B360-456C-BBB4-88CB2D5859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809639"/>
            <a:ext cx="11520000" cy="1444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406892BB-8BE5-41E9-9041-AD3AF71F62B5}"/>
              </a:ext>
            </a:extLst>
          </p:cNvPr>
          <p:cNvSpPr/>
          <p:nvPr/>
        </p:nvSpPr>
        <p:spPr bwMode="white">
          <a:xfrm>
            <a:off x="11400241" y="2895714"/>
            <a:ext cx="304661" cy="286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4111419C-C240-4B5D-9D6D-86C73C012F1C}"/>
              </a:ext>
            </a:extLst>
          </p:cNvPr>
          <p:cNvSpPr/>
          <p:nvPr/>
        </p:nvSpPr>
        <p:spPr bwMode="white">
          <a:xfrm>
            <a:off x="11400241" y="3412170"/>
            <a:ext cx="304661" cy="27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>
            <a:extLst>
              <a:ext uri="{FF2B5EF4-FFF2-40B4-BE49-F238E27FC236}">
                <a16:creationId xmlns:a16="http://schemas.microsoft.com/office/drawing/2014/main" id="{8C5B992E-4FA2-4A98-BC93-0E7044004BD7}"/>
              </a:ext>
            </a:extLst>
          </p:cNvPr>
          <p:cNvSpPr/>
          <p:nvPr/>
        </p:nvSpPr>
        <p:spPr bwMode="white">
          <a:xfrm>
            <a:off x="11438324" y="3919061"/>
            <a:ext cx="266578" cy="21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5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03504" y="1699751"/>
            <a:ext cx="218975" cy="219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26677" y="2653214"/>
            <a:ext cx="228495" cy="22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70677" y="3616212"/>
            <a:ext cx="266578" cy="22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53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5008" y="1203783"/>
            <a:ext cx="266578" cy="21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269553" y="2165486"/>
            <a:ext cx="218975" cy="21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5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28925" y="2205832"/>
            <a:ext cx="352264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04231" y="2205832"/>
            <a:ext cx="361785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93917" y="2205832"/>
            <a:ext cx="314181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74082" y="2205832"/>
            <a:ext cx="209454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43107" y="2682880"/>
            <a:ext cx="637884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13752" y="2682880"/>
            <a:ext cx="352264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55768" y="2682880"/>
            <a:ext cx="485553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269223" y="2682880"/>
            <a:ext cx="352264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833586" y="3159927"/>
            <a:ext cx="495074" cy="228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213752" y="3159927"/>
            <a:ext cx="352264" cy="228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889057" y="3159927"/>
            <a:ext cx="504595" cy="228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412033" y="3159927"/>
            <a:ext cx="656925" cy="228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671735" y="4123564"/>
            <a:ext cx="361785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204231" y="4123564"/>
            <a:ext cx="361785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736727" y="4123564"/>
            <a:ext cx="361785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269223" y="4123564"/>
            <a:ext cx="352264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15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8</cp:revision>
  <dcterms:created xsi:type="dcterms:W3CDTF">2021-12-27T06:11:56Z</dcterms:created>
  <dcterms:modified xsi:type="dcterms:W3CDTF">2022-01-18T08:16:56Z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