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60" r:id="rId3"/>
    <p:sldId id="267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3" r:id="rId16"/>
    <p:sldId id="284" r:id="rId17"/>
    <p:sldId id="285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2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7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9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8429" y="1403755"/>
            <a:ext cx="923504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33322" y="1403755"/>
            <a:ext cx="933024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27537" y="1403755"/>
            <a:ext cx="933024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29388" y="2470242"/>
            <a:ext cx="628363" cy="28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33322" y="2451197"/>
            <a:ext cx="933024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727537" y="2460719"/>
            <a:ext cx="923504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05619" y="3441507"/>
            <a:ext cx="1218644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727537" y="3441507"/>
            <a:ext cx="933024" cy="29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91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5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52429" y="1184896"/>
            <a:ext cx="637884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89586" y="1184896"/>
            <a:ext cx="628363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04760" y="1709376"/>
            <a:ext cx="942545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94247" y="1709376"/>
            <a:ext cx="628363" cy="29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757090" y="2243393"/>
            <a:ext cx="637884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889388" y="2243393"/>
            <a:ext cx="628363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404165" y="2786945"/>
            <a:ext cx="628363" cy="26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175008" y="2777409"/>
            <a:ext cx="628363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126743" y="2777409"/>
            <a:ext cx="637884" cy="276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785983" y="3301890"/>
            <a:ext cx="628363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565685" y="3301890"/>
            <a:ext cx="628363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383471" y="3301890"/>
            <a:ext cx="637884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4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4.png">
            <a:extLst>
              <a:ext uri="{FF2B5EF4-FFF2-40B4-BE49-F238E27FC236}">
                <a16:creationId xmlns:a16="http://schemas.microsoft.com/office/drawing/2014/main" id="{9772D088-7E4E-4754-9DF6-71F22194C4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942" y="4338656"/>
            <a:ext cx="11520000" cy="15939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53316A72-6194-4E75-91E7-B82E97990305}"/>
              </a:ext>
            </a:extLst>
          </p:cNvPr>
          <p:cNvSpPr/>
          <p:nvPr/>
        </p:nvSpPr>
        <p:spPr bwMode="white">
          <a:xfrm>
            <a:off x="941859" y="4491373"/>
            <a:ext cx="2732429" cy="29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0C970C49-5F40-4F30-B5D2-F398D7DE7AED}"/>
              </a:ext>
            </a:extLst>
          </p:cNvPr>
          <p:cNvSpPr/>
          <p:nvPr/>
        </p:nvSpPr>
        <p:spPr bwMode="white">
          <a:xfrm>
            <a:off x="3940867" y="4491373"/>
            <a:ext cx="1970776" cy="29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C7E4F086-F0E3-40EA-8F3B-72EFE9B98FBF}"/>
              </a:ext>
            </a:extLst>
          </p:cNvPr>
          <p:cNvSpPr/>
          <p:nvPr/>
        </p:nvSpPr>
        <p:spPr bwMode="white">
          <a:xfrm>
            <a:off x="6911313" y="4491373"/>
            <a:ext cx="4798413" cy="29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>
            <a:extLst>
              <a:ext uri="{FF2B5EF4-FFF2-40B4-BE49-F238E27FC236}">
                <a16:creationId xmlns:a16="http://schemas.microsoft.com/office/drawing/2014/main" id="{38E2C30D-DDE7-4E4F-93DB-A10D85AB2B1D}"/>
              </a:ext>
            </a:extLst>
          </p:cNvPr>
          <p:cNvSpPr/>
          <p:nvPr/>
        </p:nvSpPr>
        <p:spPr bwMode="white">
          <a:xfrm>
            <a:off x="1703512" y="5025884"/>
            <a:ext cx="3617851" cy="29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>
            <a:extLst>
              <a:ext uri="{FF2B5EF4-FFF2-40B4-BE49-F238E27FC236}">
                <a16:creationId xmlns:a16="http://schemas.microsoft.com/office/drawing/2014/main" id="{D6C96DE7-3905-43CE-8752-34D23F4220BA}"/>
              </a:ext>
            </a:extLst>
          </p:cNvPr>
          <p:cNvSpPr/>
          <p:nvPr/>
        </p:nvSpPr>
        <p:spPr bwMode="white">
          <a:xfrm>
            <a:off x="6911313" y="5025884"/>
            <a:ext cx="3903471" cy="29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1">
            <a:extLst>
              <a:ext uri="{FF2B5EF4-FFF2-40B4-BE49-F238E27FC236}">
                <a16:creationId xmlns:a16="http://schemas.microsoft.com/office/drawing/2014/main" id="{4D381CCA-5644-40FE-B488-CC605BE850FE}"/>
              </a:ext>
            </a:extLst>
          </p:cNvPr>
          <p:cNvSpPr/>
          <p:nvPr/>
        </p:nvSpPr>
        <p:spPr bwMode="white">
          <a:xfrm>
            <a:off x="941859" y="5560395"/>
            <a:ext cx="3627371" cy="28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19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6.png">
            <a:extLst>
              <a:ext uri="{FF2B5EF4-FFF2-40B4-BE49-F238E27FC236}">
                <a16:creationId xmlns:a16="http://schemas.microsoft.com/office/drawing/2014/main" id="{A0ED3B20-3853-4DC6-BE82-98B1CF5CAC5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2856382"/>
            <a:ext cx="11520000" cy="29216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66E70C68-239E-4185-8F7E-4369C123CDE6}"/>
              </a:ext>
            </a:extLst>
          </p:cNvPr>
          <p:cNvSpPr/>
          <p:nvPr/>
        </p:nvSpPr>
        <p:spPr bwMode="white">
          <a:xfrm>
            <a:off x="8796943" y="2990050"/>
            <a:ext cx="2837157" cy="2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3EE9F4A1-45C3-4632-B6E8-C08941D01302}"/>
              </a:ext>
            </a:extLst>
          </p:cNvPr>
          <p:cNvSpPr/>
          <p:nvPr/>
        </p:nvSpPr>
        <p:spPr bwMode="white">
          <a:xfrm>
            <a:off x="1837340" y="3687038"/>
            <a:ext cx="2075504" cy="69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33021653-F295-4695-A3D2-8C356F9344EC}"/>
              </a:ext>
            </a:extLst>
          </p:cNvPr>
          <p:cNvSpPr/>
          <p:nvPr/>
        </p:nvSpPr>
        <p:spPr bwMode="white">
          <a:xfrm>
            <a:off x="4474563" y="3687038"/>
            <a:ext cx="1418578" cy="1031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>
            <a:extLst>
              <a:ext uri="{FF2B5EF4-FFF2-40B4-BE49-F238E27FC236}">
                <a16:creationId xmlns:a16="http://schemas.microsoft.com/office/drawing/2014/main" id="{1D4CABA7-E39E-4423-ACF1-523281296540}"/>
              </a:ext>
            </a:extLst>
          </p:cNvPr>
          <p:cNvSpPr/>
          <p:nvPr/>
        </p:nvSpPr>
        <p:spPr bwMode="white">
          <a:xfrm>
            <a:off x="8796943" y="4469955"/>
            <a:ext cx="2837157" cy="2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85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19140" y="2188506"/>
            <a:ext cx="2104066" cy="28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09619" y="2714091"/>
            <a:ext cx="2570578" cy="28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6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52628" y="2330429"/>
            <a:ext cx="3760661" cy="28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855419"/>
            <a:ext cx="5255404" cy="28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09818" y="3389954"/>
            <a:ext cx="1980297" cy="27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9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737114"/>
            <a:ext cx="2694347" cy="28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51834" y="2727591"/>
            <a:ext cx="2694347" cy="29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3260915"/>
            <a:ext cx="4503272" cy="28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8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187114"/>
            <a:ext cx="2703867" cy="28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51834" y="2187114"/>
            <a:ext cx="3751140" cy="28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52826" y="2712039"/>
            <a:ext cx="2580099" cy="295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109024" y="2712039"/>
            <a:ext cx="2694347" cy="295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62347" y="3236964"/>
            <a:ext cx="3760661" cy="295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69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85983" y="2738497"/>
            <a:ext cx="1837487" cy="276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71008" y="2738497"/>
            <a:ext cx="2865719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85983" y="3262734"/>
            <a:ext cx="4503272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95504" y="3786972"/>
            <a:ext cx="4350942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7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70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latin typeface="Calibri" panose="020F0502020204030204" pitchFamily="34" charset="0"/>
              </a:rPr>
              <a:t>位置与方向面积专项复习测试卷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90"/>
            <a:ext cx="12192000" cy="6890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5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57685" y="1679819"/>
            <a:ext cx="333223" cy="285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33057" y="1679819"/>
            <a:ext cx="342743" cy="285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75140" y="1679819"/>
            <a:ext cx="628363" cy="285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45652" y="1679819"/>
            <a:ext cx="628363" cy="285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64694" y="2251076"/>
            <a:ext cx="361785" cy="21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872000" y="2803290"/>
            <a:ext cx="504595" cy="21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6145" descr="2.png">
            <a:extLst>
              <a:ext uri="{FF2B5EF4-FFF2-40B4-BE49-F238E27FC236}">
                <a16:creationId xmlns:a16="http://schemas.microsoft.com/office/drawing/2014/main" id="{8D8115B6-3A2A-471C-BAAA-3A5AB1F297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182464"/>
            <a:ext cx="11520000" cy="2218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C1B2509D-66B6-41BD-BC80-280888417D00}"/>
              </a:ext>
            </a:extLst>
          </p:cNvPr>
          <p:cNvSpPr/>
          <p:nvPr/>
        </p:nvSpPr>
        <p:spPr bwMode="white">
          <a:xfrm>
            <a:off x="5116605" y="3890014"/>
            <a:ext cx="1228165" cy="28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7">
            <a:extLst>
              <a:ext uri="{FF2B5EF4-FFF2-40B4-BE49-F238E27FC236}">
                <a16:creationId xmlns:a16="http://schemas.microsoft.com/office/drawing/2014/main" id="{B7442755-0E1E-4AC8-B9CD-DBB677F145D1}"/>
              </a:ext>
            </a:extLst>
          </p:cNvPr>
          <p:cNvSpPr/>
          <p:nvPr/>
        </p:nvSpPr>
        <p:spPr bwMode="white">
          <a:xfrm>
            <a:off x="10514819" y="3890014"/>
            <a:ext cx="1237685" cy="28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8">
            <a:extLst>
              <a:ext uri="{FF2B5EF4-FFF2-40B4-BE49-F238E27FC236}">
                <a16:creationId xmlns:a16="http://schemas.microsoft.com/office/drawing/2014/main" id="{7CB6B746-CC40-4E93-B5F7-2DE3E873A135}"/>
              </a:ext>
            </a:extLst>
          </p:cNvPr>
          <p:cNvSpPr/>
          <p:nvPr/>
        </p:nvSpPr>
        <p:spPr bwMode="white">
          <a:xfrm>
            <a:off x="4973795" y="4435019"/>
            <a:ext cx="942545" cy="28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9">
            <a:extLst>
              <a:ext uri="{FF2B5EF4-FFF2-40B4-BE49-F238E27FC236}">
                <a16:creationId xmlns:a16="http://schemas.microsoft.com/office/drawing/2014/main" id="{B385614A-D6D7-4475-A4EC-6DA461FC7640}"/>
              </a:ext>
            </a:extLst>
          </p:cNvPr>
          <p:cNvSpPr/>
          <p:nvPr/>
        </p:nvSpPr>
        <p:spPr bwMode="white">
          <a:xfrm>
            <a:off x="10229200" y="4435019"/>
            <a:ext cx="333223" cy="28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0">
            <a:extLst>
              <a:ext uri="{FF2B5EF4-FFF2-40B4-BE49-F238E27FC236}">
                <a16:creationId xmlns:a16="http://schemas.microsoft.com/office/drawing/2014/main" id="{57D0830E-EE35-4768-A7F7-8FBB06AFEDB4}"/>
              </a:ext>
            </a:extLst>
          </p:cNvPr>
          <p:cNvSpPr/>
          <p:nvPr/>
        </p:nvSpPr>
        <p:spPr bwMode="white">
          <a:xfrm>
            <a:off x="5059481" y="4989585"/>
            <a:ext cx="333223" cy="27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1">
            <a:extLst>
              <a:ext uri="{FF2B5EF4-FFF2-40B4-BE49-F238E27FC236}">
                <a16:creationId xmlns:a16="http://schemas.microsoft.com/office/drawing/2014/main" id="{4F509E50-422C-43F8-AC9A-0B7683C3E778}"/>
              </a:ext>
            </a:extLst>
          </p:cNvPr>
          <p:cNvSpPr/>
          <p:nvPr/>
        </p:nvSpPr>
        <p:spPr bwMode="white">
          <a:xfrm>
            <a:off x="7296836" y="4980024"/>
            <a:ext cx="333223" cy="28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2">
            <a:extLst>
              <a:ext uri="{FF2B5EF4-FFF2-40B4-BE49-F238E27FC236}">
                <a16:creationId xmlns:a16="http://schemas.microsoft.com/office/drawing/2014/main" id="{350BD183-5BB1-476B-933C-5F585C4A04B6}"/>
              </a:ext>
            </a:extLst>
          </p:cNvPr>
          <p:cNvSpPr/>
          <p:nvPr/>
        </p:nvSpPr>
        <p:spPr bwMode="white">
          <a:xfrm>
            <a:off x="9524671" y="4999147"/>
            <a:ext cx="342743" cy="25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1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4.png">
            <a:extLst>
              <a:ext uri="{FF2B5EF4-FFF2-40B4-BE49-F238E27FC236}">
                <a16:creationId xmlns:a16="http://schemas.microsoft.com/office/drawing/2014/main" id="{4189E50B-A0F1-42F3-89E6-2E8C326321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907" y="4649236"/>
            <a:ext cx="11520000" cy="11861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C3DF22AF-D718-48C3-94E3-6DC76444DDD2}"/>
              </a:ext>
            </a:extLst>
          </p:cNvPr>
          <p:cNvSpPr/>
          <p:nvPr/>
        </p:nvSpPr>
        <p:spPr bwMode="white">
          <a:xfrm>
            <a:off x="3293485" y="4869243"/>
            <a:ext cx="1608991" cy="28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8E5BC3AC-D876-43E5-BB51-80228CEA8616}"/>
              </a:ext>
            </a:extLst>
          </p:cNvPr>
          <p:cNvSpPr/>
          <p:nvPr/>
        </p:nvSpPr>
        <p:spPr bwMode="white">
          <a:xfrm>
            <a:off x="7301683" y="4869243"/>
            <a:ext cx="1599471" cy="286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4AF85078-393D-4B03-8C3B-FAFBD219E6B7}"/>
              </a:ext>
            </a:extLst>
          </p:cNvPr>
          <p:cNvSpPr/>
          <p:nvPr/>
        </p:nvSpPr>
        <p:spPr bwMode="white">
          <a:xfrm>
            <a:off x="9919865" y="4984029"/>
            <a:ext cx="342743" cy="47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>
            <a:extLst>
              <a:ext uri="{FF2B5EF4-FFF2-40B4-BE49-F238E27FC236}">
                <a16:creationId xmlns:a16="http://schemas.microsoft.com/office/drawing/2014/main" id="{B3162DD9-F1BE-4548-8B81-386ADF3CF6A4}"/>
              </a:ext>
            </a:extLst>
          </p:cNvPr>
          <p:cNvSpPr/>
          <p:nvPr/>
        </p:nvSpPr>
        <p:spPr bwMode="white">
          <a:xfrm>
            <a:off x="1989154" y="5443175"/>
            <a:ext cx="304661" cy="392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31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79735" y="1213409"/>
            <a:ext cx="1323371" cy="285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43371" y="2337864"/>
            <a:ext cx="495074" cy="21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65553" y="2337864"/>
            <a:ext cx="485553" cy="21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30942" y="2881032"/>
            <a:ext cx="361785" cy="228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71603" y="3433730"/>
            <a:ext cx="504595" cy="21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576859" y="4529596"/>
            <a:ext cx="209454" cy="21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642512" y="4520067"/>
            <a:ext cx="342743" cy="2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0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729198"/>
            <a:ext cx="257057" cy="200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40264" y="2244737"/>
            <a:ext cx="295140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78347" y="2798465"/>
            <a:ext cx="257057" cy="200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78347" y="3333099"/>
            <a:ext cx="257057" cy="200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40264" y="3839091"/>
            <a:ext cx="295140" cy="27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57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75537" y="1775329"/>
            <a:ext cx="266578" cy="21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65223" y="2842135"/>
            <a:ext cx="266578" cy="21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1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1289703"/>
            <a:ext cx="218975" cy="2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36198" y="2347753"/>
            <a:ext cx="228495" cy="228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93190" y="4015849"/>
            <a:ext cx="218975" cy="228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34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15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2022-01-18T07:40:52Z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